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B5BA2-56F1-5B44-A236-371A1191D577}" type="datetimeFigureOut">
              <a:rPr lang="en-US" smtClean="0"/>
              <a:pPr/>
              <a:t>11/17/2009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F36E1-3C35-3B47-9571-5940AEEDE65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5B5BA2-56F1-5B44-A236-371A1191D577}" type="datetimeFigureOut">
              <a:rPr lang="en-US" smtClean="0"/>
              <a:pPr/>
              <a:t>11/17/2009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F36E1-3C35-3B47-9571-5940AEEDE65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Language Analysis - Alfieri</a:t>
            </a:r>
            <a:endParaRPr lang="en-US" dirty="0"/>
          </a:p>
        </p:txBody>
      </p:sp>
      <p:sp>
        <p:nvSpPr>
          <p:cNvPr id="5" name="TextBox 4"/>
          <p:cNvSpPr txBox="1"/>
          <p:nvPr/>
        </p:nvSpPr>
        <p:spPr>
          <a:xfrm>
            <a:off x="1167000" y="1793334"/>
            <a:ext cx="6941931" cy="4093428"/>
          </a:xfrm>
          <a:prstGeom prst="rect">
            <a:avLst/>
          </a:prstGeom>
          <a:noFill/>
        </p:spPr>
        <p:txBody>
          <a:bodyPr wrap="square" rtlCol="0">
            <a:spAutoFit/>
          </a:bodyPr>
          <a:lstStyle/>
          <a:p>
            <a:pPr marL="342900" indent="-342900">
              <a:buFont typeface="Arial"/>
              <a:buChar char="•"/>
            </a:pPr>
            <a:r>
              <a:rPr lang="en-US" sz="2200" dirty="0" smtClean="0"/>
              <a:t>“I’m only a lawyer, Eddie”</a:t>
            </a:r>
          </a:p>
          <a:p>
            <a:pPr marL="342900" indent="-342900">
              <a:buFont typeface="Arial"/>
              <a:buChar char="•"/>
            </a:pPr>
            <a:r>
              <a:rPr lang="en-US" sz="2200" dirty="0" smtClean="0"/>
              <a:t>“Eddie, look – I have my own children.  I understand you”</a:t>
            </a:r>
          </a:p>
          <a:p>
            <a:pPr marL="342900" indent="-342900">
              <a:buFont typeface="Arial"/>
              <a:buChar char="•"/>
            </a:pPr>
            <a:r>
              <a:rPr lang="en-US" sz="2200" dirty="0" smtClean="0"/>
              <a:t>“There’s too much, and it goes where it mustn’t.  A man works hard, he brings up a child, and he never realizes it, but through the years – there is too much love for the daughter, there is too much love for the niece”</a:t>
            </a:r>
          </a:p>
          <a:p>
            <a:pPr marL="342900" indent="-342900">
              <a:buFont typeface="Arial"/>
              <a:buChar char="•"/>
            </a:pPr>
            <a:r>
              <a:rPr lang="en-US" sz="2200" dirty="0" smtClean="0"/>
              <a:t>“When the law is wrong its because its unnatural, but in this case it is natural and a river will drown you if you buck it now. Let her go”</a:t>
            </a:r>
          </a:p>
          <a:p>
            <a:pPr marL="342900" indent="-342900">
              <a:buFont typeface="Arial"/>
              <a:buChar char="•"/>
            </a:pPr>
            <a:endParaRPr lang="en-US" sz="2200" dirty="0" smtClean="0"/>
          </a:p>
          <a:p>
            <a:pPr>
              <a:buFont typeface="Arial"/>
              <a:buChar cha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Analysis</a:t>
            </a:r>
            <a:endParaRPr lang="en-US" dirty="0"/>
          </a:p>
        </p:txBody>
      </p:sp>
      <p:sp>
        <p:nvSpPr>
          <p:cNvPr id="5" name="TextBox 4"/>
          <p:cNvSpPr txBox="1"/>
          <p:nvPr/>
        </p:nvSpPr>
        <p:spPr>
          <a:xfrm>
            <a:off x="1003963" y="1638884"/>
            <a:ext cx="7568336" cy="4247317"/>
          </a:xfrm>
          <a:prstGeom prst="rect">
            <a:avLst/>
          </a:prstGeom>
          <a:noFill/>
        </p:spPr>
        <p:txBody>
          <a:bodyPr wrap="square" rtlCol="0">
            <a:spAutoFit/>
          </a:bodyPr>
          <a:lstStyle/>
          <a:p>
            <a:pPr marL="342900" indent="-342900">
              <a:buAutoNum type="arabicPeriod"/>
            </a:pPr>
            <a:r>
              <a:rPr lang="en-US" dirty="0" smtClean="0"/>
              <a:t>Alfieri is making it clear to Eddie that he is only a witness or “A View from the Bridge” as well as a lawyer who is uniformly committed to obeying the law and operating within its boundaries.</a:t>
            </a:r>
          </a:p>
          <a:p>
            <a:pPr marL="342900" indent="-342900">
              <a:buAutoNum type="arabicPeriod"/>
            </a:pPr>
            <a:r>
              <a:rPr lang="en-US" dirty="0" smtClean="0"/>
              <a:t>Alfieri attempts to comfort Eddie by mentioning his own children so he (Eddie) can see that he is not the only one with troubles.</a:t>
            </a:r>
          </a:p>
          <a:p>
            <a:pPr marL="342900" indent="-342900">
              <a:buAutoNum type="arabicPeriod"/>
            </a:pPr>
            <a:r>
              <a:rPr lang="en-US" dirty="0" smtClean="0"/>
              <a:t>Alfieri informs Eddie on what he is doing to his daughter (Catherine) and suggests that it is time for the child to leave home and be free.  He is trying to tell Eddie that he should let go of his emotions towards Catherine and release her.</a:t>
            </a:r>
          </a:p>
          <a:p>
            <a:pPr marL="342900" indent="-342900">
              <a:buAutoNum type="arabicPeriod"/>
            </a:pPr>
            <a:r>
              <a:rPr lang="en-US" dirty="0" smtClean="0"/>
              <a:t>Alfieri tries to reason against Eddie’s proposal to call the Immigration Bureau and reveal Marco &amp; Rodolpho’s illegal identities by explaining how the relationship between Rodolpho and Catherine has matured – it is following the natural course of life – and Eddie’s plan will disrupt the natural course of life like a hand going the opposite direction of the fast flowing river.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166</TotalTime>
  <Words>294</Words>
  <Application>Microsoft Office PowerPoint</Application>
  <PresentationFormat>On-screen Show (4:3)</PresentationFormat>
  <Paragraphs>10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Language Analysis - Alfieri</vt:lpstr>
      <vt:lpstr>Analysis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Analysis - Alfieri</dc:title>
  <dc:creator>analankwok</dc:creator>
  <cp:lastModifiedBy>Teacher</cp:lastModifiedBy>
  <cp:revision>5</cp:revision>
  <dcterms:created xsi:type="dcterms:W3CDTF">2009-11-16T10:19:10Z</dcterms:created>
  <dcterms:modified xsi:type="dcterms:W3CDTF">2009-11-17T00:39:55Z</dcterms:modified>
</cp:coreProperties>
</file>