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2" r:id="rId4"/>
    <p:sldId id="258" r:id="rId5"/>
    <p:sldId id="259" r:id="rId6"/>
    <p:sldId id="260" r:id="rId7"/>
    <p:sldId id="261" r:id="rId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4" d="100"/>
          <a:sy n="74" d="100"/>
        </p:scale>
        <p:origin x="-1044" y="-90"/>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2D130CE9-DA3E-4844-B32C-75E53274CB8F}" type="datetimeFigureOut">
              <a:rPr lang="en-US" smtClean="0"/>
              <a:pPr/>
              <a:t>11/17/2009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7B33CD-865F-49C6-A1BE-C9E527F5BC11}"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D130CE9-DA3E-4844-B32C-75E53274CB8F}" type="datetimeFigureOut">
              <a:rPr lang="en-US" smtClean="0"/>
              <a:pPr/>
              <a:t>11/17/2009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7B33CD-865F-49C6-A1BE-C9E527F5BC11}"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D130CE9-DA3E-4844-B32C-75E53274CB8F}" type="datetimeFigureOut">
              <a:rPr lang="en-US" smtClean="0"/>
              <a:pPr/>
              <a:t>11/17/2009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7B33CD-865F-49C6-A1BE-C9E527F5BC11}"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D130CE9-DA3E-4844-B32C-75E53274CB8F}" type="datetimeFigureOut">
              <a:rPr lang="en-US" smtClean="0"/>
              <a:pPr/>
              <a:t>11/17/2009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7B33CD-865F-49C6-A1BE-C9E527F5BC11}"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D130CE9-DA3E-4844-B32C-75E53274CB8F}" type="datetimeFigureOut">
              <a:rPr lang="en-US" smtClean="0"/>
              <a:pPr/>
              <a:t>11/17/2009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7B33CD-865F-49C6-A1BE-C9E527F5BC11}"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2D130CE9-DA3E-4844-B32C-75E53274CB8F}" type="datetimeFigureOut">
              <a:rPr lang="en-US" smtClean="0"/>
              <a:pPr/>
              <a:t>11/17/2009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7B33CD-865F-49C6-A1BE-C9E527F5BC11}"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2D130CE9-DA3E-4844-B32C-75E53274CB8F}" type="datetimeFigureOut">
              <a:rPr lang="en-US" smtClean="0"/>
              <a:pPr/>
              <a:t>11/17/2009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7B33CD-865F-49C6-A1BE-C9E527F5BC11}"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2D130CE9-DA3E-4844-B32C-75E53274CB8F}" type="datetimeFigureOut">
              <a:rPr lang="en-US" smtClean="0"/>
              <a:pPr/>
              <a:t>11/17/2009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7B33CD-865F-49C6-A1BE-C9E527F5BC11}"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D130CE9-DA3E-4844-B32C-75E53274CB8F}" type="datetimeFigureOut">
              <a:rPr lang="en-US" smtClean="0"/>
              <a:pPr/>
              <a:t>11/17/2009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7B33CD-865F-49C6-A1BE-C9E527F5BC11}"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D130CE9-DA3E-4844-B32C-75E53274CB8F}" type="datetimeFigureOut">
              <a:rPr lang="en-US" smtClean="0"/>
              <a:pPr/>
              <a:t>11/17/2009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7B33CD-865F-49C6-A1BE-C9E527F5BC11}"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D130CE9-DA3E-4844-B32C-75E53274CB8F}" type="datetimeFigureOut">
              <a:rPr lang="en-US" smtClean="0"/>
              <a:pPr/>
              <a:t>11/17/2009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7B33CD-865F-49C6-A1BE-C9E527F5BC11}"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D130CE9-DA3E-4844-B32C-75E53274CB8F}" type="datetimeFigureOut">
              <a:rPr lang="en-US" smtClean="0"/>
              <a:pPr/>
              <a:t>11/17/2009</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7B33CD-865F-49C6-A1BE-C9E527F5BC11}"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dirty="0" smtClean="0"/>
              <a:t/>
            </a:r>
            <a:br>
              <a:rPr lang="en-US" dirty="0" smtClean="0"/>
            </a:br>
            <a:r>
              <a:rPr lang="en-US" dirty="0" smtClean="0"/>
              <a:t>Theme of betrayal in a view from the bridge </a:t>
            </a:r>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the family has an uncle that they were </a:t>
            </a:r>
            <a:r>
              <a:rPr lang="en-US" dirty="0" err="1" smtClean="0"/>
              <a:t>hidin</a:t>
            </a:r>
            <a:r>
              <a:rPr lang="en-US" dirty="0" smtClean="0"/>
              <a:t>’ in the house, and he snitched to the immigration </a:t>
            </a:r>
            <a:endParaRPr lang="en-US" dirty="0"/>
          </a:p>
        </p:txBody>
      </p:sp>
      <p:sp>
        <p:nvSpPr>
          <p:cNvPr id="3" name="Content Placeholder 2"/>
          <p:cNvSpPr>
            <a:spLocks noGrp="1"/>
          </p:cNvSpPr>
          <p:nvPr>
            <p:ph idx="1"/>
          </p:nvPr>
        </p:nvSpPr>
        <p:spPr>
          <a:xfrm>
            <a:off x="457200" y="2667000"/>
            <a:ext cx="8229600" cy="2819400"/>
          </a:xfrm>
        </p:spPr>
        <p:txBody>
          <a:bodyPr/>
          <a:lstStyle/>
          <a:p>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An uneasy mood is set when they talked about the family’s reaction. ‘pulled him down the street, ‘spit on him in the street’, ‘the whole neighborhood was crying’</a:t>
            </a:r>
          </a:p>
          <a:p>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
            </a:r>
            <a:br>
              <a:rPr lang="en-US" dirty="0" smtClean="0"/>
            </a:br>
            <a:r>
              <a:rPr lang="en-US" dirty="0" smtClean="0"/>
              <a:t/>
            </a:r>
            <a:br>
              <a:rPr lang="en-US" dirty="0" smtClean="0"/>
            </a:br>
            <a:r>
              <a:rPr lang="en-US" dirty="0" smtClean="0"/>
              <a:t>You </a:t>
            </a:r>
            <a:r>
              <a:rPr lang="en-US" dirty="0"/>
              <a:t>want </a:t>
            </a:r>
            <a:r>
              <a:rPr lang="en-US" dirty="0" err="1"/>
              <a:t>somethin</a:t>
            </a:r>
            <a:r>
              <a:rPr lang="en-US" dirty="0"/>
              <a:t>' else, Eddie, and you can never have her!</a:t>
            </a:r>
            <a:br>
              <a:rPr lang="en-US" dirty="0"/>
            </a:br>
            <a:r>
              <a:rPr lang="en-US" dirty="0"/>
              <a:t/>
            </a:r>
            <a:br>
              <a:rPr lang="en-US" dirty="0"/>
            </a:br>
            <a:endParaRPr lang="en-US" dirty="0"/>
          </a:p>
        </p:txBody>
      </p:sp>
      <p:sp>
        <p:nvSpPr>
          <p:cNvPr id="3" name="Content Placeholder 2"/>
          <p:cNvSpPr>
            <a:spLocks noGrp="1"/>
          </p:cNvSpPr>
          <p:nvPr>
            <p:ph idx="1"/>
          </p:nvPr>
        </p:nvSpPr>
        <p:spPr/>
        <p:txBody>
          <a:bodyPr/>
          <a:lstStyle/>
          <a:p>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r>
              <a:rPr lang="en-US" dirty="0" smtClean="0"/>
              <a:t>Eddie is respected in the community, but he was later betrayed because of his obsessive paternal figure towards Catherine . </a:t>
            </a:r>
          </a:p>
          <a:p>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Eddie calls the immigration bureau </a:t>
            </a:r>
            <a:endParaRPr lang="en-US" dirty="0"/>
          </a:p>
        </p:txBody>
      </p:sp>
      <p:sp>
        <p:nvSpPr>
          <p:cNvPr id="3" name="Content Placeholder 2"/>
          <p:cNvSpPr>
            <a:spLocks noGrp="1"/>
          </p:cNvSpPr>
          <p:nvPr>
            <p:ph idx="1"/>
          </p:nvPr>
        </p:nvSpPr>
        <p:spPr/>
        <p:txBody>
          <a:bodyPr/>
          <a:lstStyle/>
          <a:p>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After leaving Alfieri's office, Eddie calls the immigration to tell them about Marco and Rodolfo. Even though he earlier said that ‘It was an honor’ to give the two en refuge .  </a:t>
            </a:r>
          </a:p>
          <a:p>
            <a:endParaRPr lang="en-US"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TotalTime>
  <Words>117</Words>
  <Application>Microsoft Office PowerPoint</Application>
  <PresentationFormat>On-screen Show (4:3)</PresentationFormat>
  <Paragraphs>7</Paragraphs>
  <Slides>7</Slides>
  <Notes>0</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Office Theme</vt:lpstr>
      <vt:lpstr> Theme of betrayal in a view from the bridge </vt:lpstr>
      <vt:lpstr>the family has an uncle that they were hidin’ in the house, and he snitched to the immigration </vt:lpstr>
      <vt:lpstr>Slide 3</vt:lpstr>
      <vt:lpstr>  You want somethin' else, Eddie, and you can never have her!  </vt:lpstr>
      <vt:lpstr>Slide 5</vt:lpstr>
      <vt:lpstr>Eddie calls the immigration bureau </vt:lpstr>
      <vt:lpstr>Slide 7</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Theme of betrayal in a view from the bridge</dc:title>
  <dc:creator>Nicky Lo</dc:creator>
  <cp:lastModifiedBy>Teacher</cp:lastModifiedBy>
  <cp:revision>2</cp:revision>
  <dcterms:created xsi:type="dcterms:W3CDTF">2009-11-16T09:55:29Z</dcterms:created>
  <dcterms:modified xsi:type="dcterms:W3CDTF">2009-11-17T00:47:02Z</dcterms:modified>
</cp:coreProperties>
</file>