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Lst>
  <p:sldIdLst>
    <p:sldId id="256" r:id="rId13"/>
    <p:sldId id="257" r:id="rId14"/>
    <p:sldId id="258" r:id="rId15"/>
    <p:sldId id="259" r:id="rId16"/>
    <p:sldId id="260" r:id="rId17"/>
    <p:sldId id="261" r:id="rId18"/>
    <p:sldId id="262" r:id="rId19"/>
    <p:sldId id="263" r:id="rId20"/>
    <p:sldId id="264" r:id="rId21"/>
  </p:sldIdLst>
  <p:sldSz cx="13004800" cy="9753600"/>
  <p:notesSz cx="6858000" cy="9144000"/>
  <p:defaultTextStyle>
    <a:defPPr>
      <a:defRPr lang="en-US"/>
    </a:defPPr>
    <a:lvl1pPr algn="ctr" rtl="0" fontAlgn="base">
      <a:spcBef>
        <a:spcPct val="0"/>
      </a:spcBef>
      <a:spcAft>
        <a:spcPct val="0"/>
      </a:spcAft>
      <a:defRPr sz="4200" kern="1200">
        <a:solidFill>
          <a:srgbClr val="595650"/>
        </a:solidFill>
        <a:latin typeface="Baskerville" charset="0"/>
        <a:ea typeface="ヒラギノ明朝 ProN W3" charset="0"/>
        <a:cs typeface="ヒラギノ明朝 ProN W3" charset="0"/>
        <a:sym typeface="Baskerville" charset="0"/>
      </a:defRPr>
    </a:lvl1pPr>
    <a:lvl2pPr marL="457200" algn="ctr" rtl="0" fontAlgn="base">
      <a:spcBef>
        <a:spcPct val="0"/>
      </a:spcBef>
      <a:spcAft>
        <a:spcPct val="0"/>
      </a:spcAft>
      <a:defRPr sz="4200" kern="1200">
        <a:solidFill>
          <a:srgbClr val="595650"/>
        </a:solidFill>
        <a:latin typeface="Baskerville" charset="0"/>
        <a:ea typeface="ヒラギノ明朝 ProN W3" charset="0"/>
        <a:cs typeface="ヒラギノ明朝 ProN W3" charset="0"/>
        <a:sym typeface="Baskerville" charset="0"/>
      </a:defRPr>
    </a:lvl2pPr>
    <a:lvl3pPr marL="914400" algn="ctr" rtl="0" fontAlgn="base">
      <a:spcBef>
        <a:spcPct val="0"/>
      </a:spcBef>
      <a:spcAft>
        <a:spcPct val="0"/>
      </a:spcAft>
      <a:defRPr sz="4200" kern="1200">
        <a:solidFill>
          <a:srgbClr val="595650"/>
        </a:solidFill>
        <a:latin typeface="Baskerville" charset="0"/>
        <a:ea typeface="ヒラギノ明朝 ProN W3" charset="0"/>
        <a:cs typeface="ヒラギノ明朝 ProN W3" charset="0"/>
        <a:sym typeface="Baskerville" charset="0"/>
      </a:defRPr>
    </a:lvl3pPr>
    <a:lvl4pPr marL="1371600" algn="ctr" rtl="0" fontAlgn="base">
      <a:spcBef>
        <a:spcPct val="0"/>
      </a:spcBef>
      <a:spcAft>
        <a:spcPct val="0"/>
      </a:spcAft>
      <a:defRPr sz="4200" kern="1200">
        <a:solidFill>
          <a:srgbClr val="595650"/>
        </a:solidFill>
        <a:latin typeface="Baskerville" charset="0"/>
        <a:ea typeface="ヒラギノ明朝 ProN W3" charset="0"/>
        <a:cs typeface="ヒラギノ明朝 ProN W3" charset="0"/>
        <a:sym typeface="Baskerville" charset="0"/>
      </a:defRPr>
    </a:lvl4pPr>
    <a:lvl5pPr marL="1828800" algn="ctr" rtl="0" fontAlgn="base">
      <a:spcBef>
        <a:spcPct val="0"/>
      </a:spcBef>
      <a:spcAft>
        <a:spcPct val="0"/>
      </a:spcAft>
      <a:defRPr sz="4200" kern="1200">
        <a:solidFill>
          <a:srgbClr val="595650"/>
        </a:solidFill>
        <a:latin typeface="Baskerville" charset="0"/>
        <a:ea typeface="ヒラギノ明朝 ProN W3" charset="0"/>
        <a:cs typeface="ヒラギノ明朝 ProN W3" charset="0"/>
        <a:sym typeface="Baskerville" charset="0"/>
      </a:defRPr>
    </a:lvl5pPr>
    <a:lvl6pPr marL="2286000" algn="l" defTabSz="914400" rtl="0" eaLnBrk="1" latinLnBrk="0" hangingPunct="1">
      <a:defRPr sz="4200" kern="1200">
        <a:solidFill>
          <a:srgbClr val="595650"/>
        </a:solidFill>
        <a:latin typeface="Baskerville" charset="0"/>
        <a:ea typeface="ヒラギノ明朝 ProN W3" charset="0"/>
        <a:cs typeface="ヒラギノ明朝 ProN W3" charset="0"/>
        <a:sym typeface="Baskerville" charset="0"/>
      </a:defRPr>
    </a:lvl6pPr>
    <a:lvl7pPr marL="2743200" algn="l" defTabSz="914400" rtl="0" eaLnBrk="1" latinLnBrk="0" hangingPunct="1">
      <a:defRPr sz="4200" kern="1200">
        <a:solidFill>
          <a:srgbClr val="595650"/>
        </a:solidFill>
        <a:latin typeface="Baskerville" charset="0"/>
        <a:ea typeface="ヒラギノ明朝 ProN W3" charset="0"/>
        <a:cs typeface="ヒラギノ明朝 ProN W3" charset="0"/>
        <a:sym typeface="Baskerville" charset="0"/>
      </a:defRPr>
    </a:lvl7pPr>
    <a:lvl8pPr marL="3200400" algn="l" defTabSz="914400" rtl="0" eaLnBrk="1" latinLnBrk="0" hangingPunct="1">
      <a:defRPr sz="4200" kern="1200">
        <a:solidFill>
          <a:srgbClr val="595650"/>
        </a:solidFill>
        <a:latin typeface="Baskerville" charset="0"/>
        <a:ea typeface="ヒラギノ明朝 ProN W3" charset="0"/>
        <a:cs typeface="ヒラギノ明朝 ProN W3" charset="0"/>
        <a:sym typeface="Baskerville" charset="0"/>
      </a:defRPr>
    </a:lvl8pPr>
    <a:lvl9pPr marL="3657600" algn="l" defTabSz="914400" rtl="0" eaLnBrk="1" latinLnBrk="0" hangingPunct="1">
      <a:defRPr sz="4200" kern="1200">
        <a:solidFill>
          <a:srgbClr val="595650"/>
        </a:solidFill>
        <a:latin typeface="Baskerville" charset="0"/>
        <a:ea typeface="ヒラギノ明朝 ProN W3" charset="0"/>
        <a:cs typeface="ヒラギノ明朝 ProN W3" charset="0"/>
        <a:sym typeface="Baskerville"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044" y="-90"/>
      </p:cViewPr>
      <p:guideLst>
        <p:guide orient="horz" pos="3072"/>
        <p:guide pos="409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543800" y="2654300"/>
            <a:ext cx="22733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9969500" y="2654300"/>
            <a:ext cx="22733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879600"/>
            <a:ext cx="2616200" cy="5334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270000" y="1879600"/>
            <a:ext cx="76962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420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381000"/>
            <a:ext cx="8458200" cy="842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723900"/>
            <a:ext cx="5664200" cy="829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723900"/>
            <a:ext cx="5664200" cy="829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2647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390525"/>
            <a:ext cx="8624888" cy="8626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650875" y="2276475"/>
            <a:ext cx="11703050" cy="6435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650875"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Tree>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2768600"/>
            <a:ext cx="5664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2768600"/>
            <a:ext cx="5664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102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381000"/>
            <a:ext cx="8458200" cy="810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2768600"/>
            <a:ext cx="5664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2768600"/>
            <a:ext cx="5664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102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381000"/>
            <a:ext cx="8458200" cy="810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650875" y="2276475"/>
            <a:ext cx="11703050" cy="6435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50875"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270000" y="5359400"/>
            <a:ext cx="5156200" cy="185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5359400"/>
            <a:ext cx="5156200" cy="185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4357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2276475"/>
            <a:ext cx="8624888"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650875" y="2276475"/>
            <a:ext cx="11703050" cy="6435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50875"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6389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2276475"/>
            <a:ext cx="8624888" cy="6638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35000" y="5156200"/>
            <a:ext cx="2603500" cy="3327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390900" y="5156200"/>
            <a:ext cx="2603500" cy="3327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54550" y="1384300"/>
            <a:ext cx="1339850" cy="7099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35000" y="1384300"/>
            <a:ext cx="3867150" cy="709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650875" y="2276475"/>
            <a:ext cx="11703050" cy="6435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50875"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78600" y="2276475"/>
            <a:ext cx="5775325" cy="6435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81000"/>
            <a:ext cx="2925762" cy="83312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50875" y="381000"/>
            <a:ext cx="8624888" cy="83312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052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420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381000"/>
            <a:ext cx="8458200" cy="842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GB"/>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052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420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381000"/>
            <a:ext cx="8458200" cy="842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4.jpe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 Id="rId14" Type="http://schemas.openxmlformats.org/officeDocument/2006/relationships/image" Target="../media/image5.pn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4.jpe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4.jpe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4.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6.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4.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4.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image" Target="../media/image5.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4.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ChangeArrowheads="1"/>
          </p:cNvSpPr>
          <p:nvPr>
            <p:ph type="title"/>
          </p:nvPr>
        </p:nvSpPr>
        <p:spPr bwMode="auto">
          <a:xfrm>
            <a:off x="1270000" y="1879600"/>
            <a:ext cx="10464800" cy="26035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b" anchorCtr="0" compatLnSpc="1">
            <a:prstTxWarp prst="textNoShape">
              <a:avLst/>
            </a:prstTxWarp>
          </a:bodyPr>
          <a:lstStyle/>
          <a:p>
            <a:pPr lvl="0"/>
            <a:r>
              <a:rPr lang="en-US" smtClean="0">
                <a:sym typeface="Baskerville" charset="0"/>
              </a:rPr>
              <a:t>Click to edit Master title style</a:t>
            </a:r>
          </a:p>
        </p:txBody>
      </p:sp>
      <p:sp>
        <p:nvSpPr>
          <p:cNvPr id="1026" name="Rectangle 2"/>
          <p:cNvSpPr>
            <a:spLocks noChangeArrowheads="1"/>
          </p:cNvSpPr>
          <p:nvPr>
            <p:ph type="body" idx="1"/>
          </p:nvPr>
        </p:nvSpPr>
        <p:spPr bwMode="auto">
          <a:xfrm>
            <a:off x="1270000" y="5359400"/>
            <a:ext cx="10464800" cy="18542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pic>
        <p:nvPicPr>
          <p:cNvPr id="1027" name="Picture 3"/>
          <p:cNvPicPr>
            <a:picLocks noChangeAspect="1" noChangeArrowheads="1"/>
          </p:cNvPicPr>
          <p:nvPr/>
        </p:nvPicPr>
        <p:blipFill>
          <a:blip r:embed="rId14" cstate="print"/>
          <a:srcRect/>
          <a:stretch>
            <a:fillRect/>
          </a:stretch>
        </p:blipFill>
        <p:spPr bwMode="auto">
          <a:xfrm>
            <a:off x="5511800" y="4699000"/>
            <a:ext cx="1981200" cy="3683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ctr" rtl="0" fontAlgn="base">
        <a:spcBef>
          <a:spcPct val="0"/>
        </a:spcBef>
        <a:spcAft>
          <a:spcPct val="0"/>
        </a:spcAft>
        <a:defRPr sz="8000">
          <a:solidFill>
            <a:srgbClr val="B0955A"/>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1pPr>
      <a:lvl2pPr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2pPr>
      <a:lvl3pPr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3pPr>
      <a:lvl4pPr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4pPr>
      <a:lvl5pPr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5pPr>
      <a:lvl6pPr marL="4572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6pPr>
      <a:lvl7pPr marL="9144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7pPr>
      <a:lvl8pPr marL="13716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8pPr>
      <a:lvl9pPr marL="18288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762000" y="381000"/>
            <a:ext cx="11480800" cy="1524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
        <p:nvSpPr>
          <p:cNvPr id="10242" name="Rectangle 2"/>
          <p:cNvSpPr>
            <a:spLocks noChangeArrowheads="1"/>
          </p:cNvSpPr>
          <p:nvPr>
            <p:ph type="body" idx="1"/>
          </p:nvPr>
        </p:nvSpPr>
        <p:spPr bwMode="auto">
          <a:xfrm>
            <a:off x="7543800" y="2654300"/>
            <a:ext cx="4699000" cy="61468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pic>
        <p:nvPicPr>
          <p:cNvPr id="10243" name="Picture 3"/>
          <p:cNvPicPr>
            <a:picLocks noChangeAspect="1" noChangeArrowheads="1"/>
          </p:cNvPicPr>
          <p:nvPr/>
        </p:nvPicPr>
        <p:blipFill>
          <a:blip r:embed="rId14" cstate="print"/>
          <a:srcRect/>
          <a:stretch>
            <a:fillRect/>
          </a:stretch>
        </p:blipFill>
        <p:spPr bwMode="auto">
          <a:xfrm>
            <a:off x="3035300" y="1968500"/>
            <a:ext cx="6946900" cy="889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647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1pPr>
      <a:lvl2pPr marL="1092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2pPr>
      <a:lvl3pPr marL="1536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3pPr>
      <a:lvl4pPr marL="1981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4pPr>
      <a:lvl5pPr marL="2425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5pPr>
      <a:lvl6pPr marL="28829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6pPr>
      <a:lvl7pPr marL="33401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7pPr>
      <a:lvl8pPr marL="37973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8pPr>
      <a:lvl9pPr marL="42545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1265" name="Rectangle 1"/>
          <p:cNvSpPr>
            <a:spLocks noChangeArrowheads="1"/>
          </p:cNvSpPr>
          <p:nvPr>
            <p:ph type="body" idx="1"/>
          </p:nvPr>
        </p:nvSpPr>
        <p:spPr bwMode="auto">
          <a:xfrm>
            <a:off x="762000" y="723900"/>
            <a:ext cx="11480800" cy="82931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8382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1pPr>
      <a:lvl2pPr marL="12827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2pPr>
      <a:lvl3pPr marL="17272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3pPr>
      <a:lvl4pPr marL="21717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4pPr>
      <a:lvl5pPr marL="26162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5pPr>
      <a:lvl6pPr marL="30734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6pPr>
      <a:lvl7pPr marL="35306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7pPr>
      <a:lvl8pPr marL="39878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8pPr>
      <a:lvl9pPr marL="44450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889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1pPr>
      <a:lvl2pPr marL="1333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2pPr>
      <a:lvl3pPr marL="1778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3pPr>
      <a:lvl4pPr marL="2222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4pPr>
      <a:lvl5pPr marL="2667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5pPr>
      <a:lvl6pPr marL="3124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6pPr>
      <a:lvl7pPr marL="35814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7pPr>
      <a:lvl8pPr marL="40386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8pPr>
      <a:lvl9pPr marL="44958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49" name="Rectangle 1"/>
          <p:cNvSpPr>
            <a:spLocks noChangeArrowheads="1"/>
          </p:cNvSpPr>
          <p:nvPr>
            <p:ph type="title"/>
          </p:nvPr>
        </p:nvSpPr>
        <p:spPr bwMode="auto">
          <a:xfrm>
            <a:off x="762000" y="381000"/>
            <a:ext cx="11480800" cy="1524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
        <p:nvSpPr>
          <p:cNvPr id="2050" name="Rectangle 2"/>
          <p:cNvSpPr>
            <a:spLocks noChangeArrowheads="1"/>
          </p:cNvSpPr>
          <p:nvPr>
            <p:ph type="body" idx="1"/>
          </p:nvPr>
        </p:nvSpPr>
        <p:spPr bwMode="auto">
          <a:xfrm>
            <a:off x="762000" y="2768600"/>
            <a:ext cx="11480800" cy="5715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pic>
        <p:nvPicPr>
          <p:cNvPr id="2051" name="Picture 3"/>
          <p:cNvPicPr>
            <a:picLocks noChangeAspect="1" noChangeArrowheads="1"/>
          </p:cNvPicPr>
          <p:nvPr/>
        </p:nvPicPr>
        <p:blipFill>
          <a:blip r:embed="rId14" cstate="print"/>
          <a:srcRect/>
          <a:stretch>
            <a:fillRect/>
          </a:stretch>
        </p:blipFill>
        <p:spPr bwMode="auto">
          <a:xfrm>
            <a:off x="3035300" y="1968500"/>
            <a:ext cx="6946900" cy="889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838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1pPr>
      <a:lvl2pPr marL="12827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2pPr>
      <a:lvl3pPr marL="1727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3pPr>
      <a:lvl4pPr marL="21717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4pPr>
      <a:lvl5pPr marL="2616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5pPr>
      <a:lvl6pPr marL="30734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6pPr>
      <a:lvl7pPr marL="35306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7pPr>
      <a:lvl8pPr marL="39878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8pPr>
      <a:lvl9pPr marL="4445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762000" y="381000"/>
            <a:ext cx="11480800" cy="1524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
        <p:nvSpPr>
          <p:cNvPr id="3074" name="Rectangle 2"/>
          <p:cNvSpPr>
            <a:spLocks noChangeArrowheads="1"/>
          </p:cNvSpPr>
          <p:nvPr>
            <p:ph type="body" idx="1"/>
          </p:nvPr>
        </p:nvSpPr>
        <p:spPr bwMode="auto">
          <a:xfrm>
            <a:off x="762000" y="2768600"/>
            <a:ext cx="11480800" cy="5715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pic>
        <p:nvPicPr>
          <p:cNvPr id="3075" name="Picture 3"/>
          <p:cNvPicPr>
            <a:picLocks noChangeAspect="1" noChangeArrowheads="1"/>
          </p:cNvPicPr>
          <p:nvPr/>
        </p:nvPicPr>
        <p:blipFill>
          <a:blip r:embed="rId14" cstate="print"/>
          <a:srcRect/>
          <a:stretch>
            <a:fillRect/>
          </a:stretch>
        </p:blipFill>
        <p:spPr bwMode="auto">
          <a:xfrm>
            <a:off x="3035300" y="1968500"/>
            <a:ext cx="6946900" cy="889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8382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1pPr>
      <a:lvl2pPr marL="12827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2pPr>
      <a:lvl3pPr marL="17272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3pPr>
      <a:lvl4pPr marL="21717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4pPr>
      <a:lvl5pPr marL="26162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5pPr>
      <a:lvl6pPr marL="30734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6pPr>
      <a:lvl7pPr marL="35306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7pPr>
      <a:lvl8pPr marL="39878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8pPr>
      <a:lvl9pPr marL="44450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762000" y="3606800"/>
            <a:ext cx="11480800" cy="2540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p:txStyles>
    <p:titleStyle>
      <a:lvl1pPr algn="ctr" rtl="0" fontAlgn="base">
        <a:spcBef>
          <a:spcPct val="0"/>
        </a:spcBef>
        <a:spcAft>
          <a:spcPct val="0"/>
        </a:spcAft>
        <a:defRPr sz="8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algn="ctr" rtl="0" fontAlgn="base">
        <a:spcBef>
          <a:spcPct val="0"/>
        </a:spcBef>
        <a:spcAft>
          <a:spcPct val="0"/>
        </a:spcAft>
        <a:defRPr sz="4200" i="1">
          <a:solidFill>
            <a:schemeClr val="tx1"/>
          </a:solidFill>
          <a:latin typeface="+mn-lt"/>
          <a:ea typeface="+mn-ea"/>
          <a:cs typeface="+mn-cs"/>
          <a:sym typeface="Baskerville" charset="0"/>
        </a:defRPr>
      </a:lvl1pPr>
      <a:lvl2pPr algn="ctr" rtl="0" fontAlgn="base">
        <a:spcBef>
          <a:spcPct val="0"/>
        </a:spcBef>
        <a:spcAft>
          <a:spcPct val="0"/>
        </a:spcAft>
        <a:defRPr sz="4200" i="1">
          <a:solidFill>
            <a:schemeClr val="tx1"/>
          </a:solidFill>
          <a:latin typeface="+mn-lt"/>
          <a:ea typeface="+mn-ea"/>
          <a:cs typeface="+mn-cs"/>
          <a:sym typeface="Baskerville" charset="0"/>
        </a:defRPr>
      </a:lvl2pPr>
      <a:lvl3pPr algn="ctr" rtl="0" fontAlgn="base">
        <a:spcBef>
          <a:spcPct val="0"/>
        </a:spcBef>
        <a:spcAft>
          <a:spcPct val="0"/>
        </a:spcAft>
        <a:defRPr sz="4200" i="1">
          <a:solidFill>
            <a:schemeClr val="tx1"/>
          </a:solidFill>
          <a:latin typeface="+mn-lt"/>
          <a:ea typeface="+mn-ea"/>
          <a:cs typeface="+mn-cs"/>
          <a:sym typeface="Baskerville" charset="0"/>
        </a:defRPr>
      </a:lvl3pPr>
      <a:lvl4pPr algn="ctr" rtl="0" fontAlgn="base">
        <a:spcBef>
          <a:spcPct val="0"/>
        </a:spcBef>
        <a:spcAft>
          <a:spcPct val="0"/>
        </a:spcAft>
        <a:defRPr sz="4200" i="1">
          <a:solidFill>
            <a:schemeClr val="tx1"/>
          </a:solidFill>
          <a:latin typeface="+mn-lt"/>
          <a:ea typeface="+mn-ea"/>
          <a:cs typeface="+mn-cs"/>
          <a:sym typeface="Baskerville" charset="0"/>
        </a:defRPr>
      </a:lvl4pPr>
      <a:lvl5pPr algn="ctr" rtl="0" fontAlgn="base">
        <a:spcBef>
          <a:spcPct val="0"/>
        </a:spcBef>
        <a:spcAft>
          <a:spcPct val="0"/>
        </a:spcAft>
        <a:defRPr sz="4200" i="1">
          <a:solidFill>
            <a:schemeClr val="tx1"/>
          </a:solidFill>
          <a:latin typeface="+mn-lt"/>
          <a:ea typeface="+mn-ea"/>
          <a:cs typeface="+mn-cs"/>
          <a:sym typeface="Baskerville" charset="0"/>
        </a:defRPr>
      </a:lvl5pPr>
      <a:lvl6pPr marL="457200" algn="ctr" rtl="0" fontAlgn="base">
        <a:spcBef>
          <a:spcPct val="0"/>
        </a:spcBef>
        <a:spcAft>
          <a:spcPct val="0"/>
        </a:spcAft>
        <a:defRPr sz="4200" i="1">
          <a:solidFill>
            <a:schemeClr val="tx1"/>
          </a:solidFill>
          <a:latin typeface="+mn-lt"/>
          <a:ea typeface="+mn-ea"/>
          <a:cs typeface="+mn-cs"/>
          <a:sym typeface="Baskerville" charset="0"/>
        </a:defRPr>
      </a:lvl6pPr>
      <a:lvl7pPr marL="914400" algn="ctr" rtl="0" fontAlgn="base">
        <a:spcBef>
          <a:spcPct val="0"/>
        </a:spcBef>
        <a:spcAft>
          <a:spcPct val="0"/>
        </a:spcAft>
        <a:defRPr sz="4200" i="1">
          <a:solidFill>
            <a:schemeClr val="tx1"/>
          </a:solidFill>
          <a:latin typeface="+mn-lt"/>
          <a:ea typeface="+mn-ea"/>
          <a:cs typeface="+mn-cs"/>
          <a:sym typeface="Baskerville" charset="0"/>
        </a:defRPr>
      </a:lvl7pPr>
      <a:lvl8pPr marL="1371600" algn="ctr" rtl="0" fontAlgn="base">
        <a:spcBef>
          <a:spcPct val="0"/>
        </a:spcBef>
        <a:spcAft>
          <a:spcPct val="0"/>
        </a:spcAft>
        <a:defRPr sz="4200" i="1">
          <a:solidFill>
            <a:schemeClr val="tx1"/>
          </a:solidFill>
          <a:latin typeface="+mn-lt"/>
          <a:ea typeface="+mn-ea"/>
          <a:cs typeface="+mn-cs"/>
          <a:sym typeface="Baskerville" charset="0"/>
        </a:defRPr>
      </a:lvl8pPr>
      <a:lvl9pPr marL="1828800" algn="ctr" rtl="0" fontAlgn="base">
        <a:spcBef>
          <a:spcPct val="0"/>
        </a:spcBef>
        <a:spcAft>
          <a:spcPct val="0"/>
        </a:spcAft>
        <a:defRPr sz="4200" i="1">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1" name="Rectangle 1"/>
          <p:cNvSpPr>
            <a:spLocks noChangeArrowheads="1"/>
          </p:cNvSpPr>
          <p:nvPr>
            <p:ph type="title"/>
          </p:nvPr>
        </p:nvSpPr>
        <p:spPr bwMode="auto">
          <a:xfrm>
            <a:off x="762000" y="7340600"/>
            <a:ext cx="11480800" cy="15748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p:txStyles>
    <p:titleStyle>
      <a:lvl1pPr algn="ctr" rtl="0" fontAlgn="base">
        <a:spcBef>
          <a:spcPct val="0"/>
        </a:spcBef>
        <a:spcAft>
          <a:spcPct val="0"/>
        </a:spcAft>
        <a:defRPr sz="8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algn="ctr" rtl="0" fontAlgn="base">
        <a:spcBef>
          <a:spcPct val="0"/>
        </a:spcBef>
        <a:spcAft>
          <a:spcPct val="0"/>
        </a:spcAft>
        <a:defRPr sz="4200" i="1">
          <a:solidFill>
            <a:schemeClr val="tx1"/>
          </a:solidFill>
          <a:latin typeface="+mn-lt"/>
          <a:ea typeface="+mn-ea"/>
          <a:cs typeface="+mn-cs"/>
          <a:sym typeface="Baskerville" charset="0"/>
        </a:defRPr>
      </a:lvl1pPr>
      <a:lvl2pPr algn="ctr" rtl="0" fontAlgn="base">
        <a:spcBef>
          <a:spcPct val="0"/>
        </a:spcBef>
        <a:spcAft>
          <a:spcPct val="0"/>
        </a:spcAft>
        <a:defRPr sz="4200" i="1">
          <a:solidFill>
            <a:schemeClr val="tx1"/>
          </a:solidFill>
          <a:latin typeface="+mn-lt"/>
          <a:ea typeface="+mn-ea"/>
          <a:cs typeface="+mn-cs"/>
          <a:sym typeface="Baskerville" charset="0"/>
        </a:defRPr>
      </a:lvl2pPr>
      <a:lvl3pPr algn="ctr" rtl="0" fontAlgn="base">
        <a:spcBef>
          <a:spcPct val="0"/>
        </a:spcBef>
        <a:spcAft>
          <a:spcPct val="0"/>
        </a:spcAft>
        <a:defRPr sz="4200" i="1">
          <a:solidFill>
            <a:schemeClr val="tx1"/>
          </a:solidFill>
          <a:latin typeface="+mn-lt"/>
          <a:ea typeface="+mn-ea"/>
          <a:cs typeface="+mn-cs"/>
          <a:sym typeface="Baskerville" charset="0"/>
        </a:defRPr>
      </a:lvl3pPr>
      <a:lvl4pPr algn="ctr" rtl="0" fontAlgn="base">
        <a:spcBef>
          <a:spcPct val="0"/>
        </a:spcBef>
        <a:spcAft>
          <a:spcPct val="0"/>
        </a:spcAft>
        <a:defRPr sz="4200" i="1">
          <a:solidFill>
            <a:schemeClr val="tx1"/>
          </a:solidFill>
          <a:latin typeface="+mn-lt"/>
          <a:ea typeface="+mn-ea"/>
          <a:cs typeface="+mn-cs"/>
          <a:sym typeface="Baskerville" charset="0"/>
        </a:defRPr>
      </a:lvl4pPr>
      <a:lvl5pPr algn="ctr" rtl="0" fontAlgn="base">
        <a:spcBef>
          <a:spcPct val="0"/>
        </a:spcBef>
        <a:spcAft>
          <a:spcPct val="0"/>
        </a:spcAft>
        <a:defRPr sz="4200" i="1">
          <a:solidFill>
            <a:schemeClr val="tx1"/>
          </a:solidFill>
          <a:latin typeface="+mn-lt"/>
          <a:ea typeface="+mn-ea"/>
          <a:cs typeface="+mn-cs"/>
          <a:sym typeface="Baskerville" charset="0"/>
        </a:defRPr>
      </a:lvl5pPr>
      <a:lvl6pPr marL="457200" algn="ctr" rtl="0" fontAlgn="base">
        <a:spcBef>
          <a:spcPct val="0"/>
        </a:spcBef>
        <a:spcAft>
          <a:spcPct val="0"/>
        </a:spcAft>
        <a:defRPr sz="4200" i="1">
          <a:solidFill>
            <a:schemeClr val="tx1"/>
          </a:solidFill>
          <a:latin typeface="+mn-lt"/>
          <a:ea typeface="+mn-ea"/>
          <a:cs typeface="+mn-cs"/>
          <a:sym typeface="Baskerville" charset="0"/>
        </a:defRPr>
      </a:lvl6pPr>
      <a:lvl7pPr marL="914400" algn="ctr" rtl="0" fontAlgn="base">
        <a:spcBef>
          <a:spcPct val="0"/>
        </a:spcBef>
        <a:spcAft>
          <a:spcPct val="0"/>
        </a:spcAft>
        <a:defRPr sz="4200" i="1">
          <a:solidFill>
            <a:schemeClr val="tx1"/>
          </a:solidFill>
          <a:latin typeface="+mn-lt"/>
          <a:ea typeface="+mn-ea"/>
          <a:cs typeface="+mn-cs"/>
          <a:sym typeface="Baskerville" charset="0"/>
        </a:defRPr>
      </a:lvl7pPr>
      <a:lvl8pPr marL="1371600" algn="ctr" rtl="0" fontAlgn="base">
        <a:spcBef>
          <a:spcPct val="0"/>
        </a:spcBef>
        <a:spcAft>
          <a:spcPct val="0"/>
        </a:spcAft>
        <a:defRPr sz="4200" i="1">
          <a:solidFill>
            <a:schemeClr val="tx1"/>
          </a:solidFill>
          <a:latin typeface="+mn-lt"/>
          <a:ea typeface="+mn-ea"/>
          <a:cs typeface="+mn-cs"/>
          <a:sym typeface="Baskerville" charset="0"/>
        </a:defRPr>
      </a:lvl8pPr>
      <a:lvl9pPr marL="1828800" algn="ctr" rtl="0" fontAlgn="base">
        <a:spcBef>
          <a:spcPct val="0"/>
        </a:spcBef>
        <a:spcAft>
          <a:spcPct val="0"/>
        </a:spcAft>
        <a:defRPr sz="4200" i="1">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635000" y="1384300"/>
            <a:ext cx="5359400" cy="33401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b" anchorCtr="0" compatLnSpc="1">
            <a:prstTxWarp prst="textNoShape">
              <a:avLst/>
            </a:prstTxWarp>
          </a:bodyPr>
          <a:lstStyle/>
          <a:p>
            <a:pPr lvl="0"/>
            <a:r>
              <a:rPr lang="en-US" smtClean="0">
                <a:sym typeface="Baskerville" charset="0"/>
              </a:rPr>
              <a:t>Click to edit Master title style</a:t>
            </a:r>
          </a:p>
        </p:txBody>
      </p:sp>
      <p:sp>
        <p:nvSpPr>
          <p:cNvPr id="6146" name="Rectangle 2"/>
          <p:cNvSpPr>
            <a:spLocks noChangeArrowheads="1"/>
          </p:cNvSpPr>
          <p:nvPr>
            <p:ph type="body" idx="1"/>
          </p:nvPr>
        </p:nvSpPr>
        <p:spPr bwMode="auto">
          <a:xfrm>
            <a:off x="635000" y="5156200"/>
            <a:ext cx="5359400" cy="33274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pic>
        <p:nvPicPr>
          <p:cNvPr id="6147" name="Picture 3"/>
          <p:cNvPicPr>
            <a:picLocks noChangeAspect="1" noChangeArrowheads="1"/>
          </p:cNvPicPr>
          <p:nvPr/>
        </p:nvPicPr>
        <p:blipFill>
          <a:blip r:embed="rId14" cstate="print"/>
          <a:srcRect/>
          <a:stretch>
            <a:fillRect/>
          </a:stretch>
        </p:blipFill>
        <p:spPr bwMode="auto">
          <a:xfrm>
            <a:off x="1384300" y="4876800"/>
            <a:ext cx="3848100" cy="889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p:txStyles>
    <p:titleStyle>
      <a:lvl1pPr algn="ctr" rtl="0" fontAlgn="base">
        <a:spcBef>
          <a:spcPct val="0"/>
        </a:spcBef>
        <a:spcAft>
          <a:spcPct val="0"/>
        </a:spcAft>
        <a:defRPr sz="8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algn="ctr" rtl="0" fontAlgn="base">
        <a:spcBef>
          <a:spcPct val="0"/>
        </a:spcBef>
        <a:spcAft>
          <a:spcPct val="0"/>
        </a:spcAft>
        <a:defRPr sz="3600" i="1">
          <a:solidFill>
            <a:schemeClr val="tx1"/>
          </a:solidFill>
          <a:latin typeface="+mn-lt"/>
          <a:ea typeface="+mn-ea"/>
          <a:cs typeface="+mn-cs"/>
          <a:sym typeface="Baskerville" charset="0"/>
        </a:defRPr>
      </a:lvl1pPr>
      <a:lvl2pPr algn="ctr" rtl="0" fontAlgn="base">
        <a:spcBef>
          <a:spcPct val="0"/>
        </a:spcBef>
        <a:spcAft>
          <a:spcPct val="0"/>
        </a:spcAft>
        <a:defRPr sz="3600" i="1">
          <a:solidFill>
            <a:schemeClr val="tx1"/>
          </a:solidFill>
          <a:latin typeface="+mn-lt"/>
          <a:ea typeface="+mn-ea"/>
          <a:cs typeface="+mn-cs"/>
          <a:sym typeface="Baskerville" charset="0"/>
        </a:defRPr>
      </a:lvl2pPr>
      <a:lvl3pPr algn="ctr" rtl="0" fontAlgn="base">
        <a:spcBef>
          <a:spcPct val="0"/>
        </a:spcBef>
        <a:spcAft>
          <a:spcPct val="0"/>
        </a:spcAft>
        <a:defRPr sz="3600" i="1">
          <a:solidFill>
            <a:schemeClr val="tx1"/>
          </a:solidFill>
          <a:latin typeface="+mn-lt"/>
          <a:ea typeface="+mn-ea"/>
          <a:cs typeface="+mn-cs"/>
          <a:sym typeface="Baskerville" charset="0"/>
        </a:defRPr>
      </a:lvl3pPr>
      <a:lvl4pPr algn="ctr" rtl="0" fontAlgn="base">
        <a:spcBef>
          <a:spcPct val="0"/>
        </a:spcBef>
        <a:spcAft>
          <a:spcPct val="0"/>
        </a:spcAft>
        <a:defRPr sz="3600" i="1">
          <a:solidFill>
            <a:schemeClr val="tx1"/>
          </a:solidFill>
          <a:latin typeface="+mn-lt"/>
          <a:ea typeface="+mn-ea"/>
          <a:cs typeface="+mn-cs"/>
          <a:sym typeface="Baskerville" charset="0"/>
        </a:defRPr>
      </a:lvl4pPr>
      <a:lvl5pPr algn="ctr" rtl="0" fontAlgn="base">
        <a:spcBef>
          <a:spcPct val="0"/>
        </a:spcBef>
        <a:spcAft>
          <a:spcPct val="0"/>
        </a:spcAft>
        <a:defRPr sz="3600" i="1">
          <a:solidFill>
            <a:schemeClr val="tx1"/>
          </a:solidFill>
          <a:latin typeface="+mn-lt"/>
          <a:ea typeface="+mn-ea"/>
          <a:cs typeface="+mn-cs"/>
          <a:sym typeface="Baskerville" charset="0"/>
        </a:defRPr>
      </a:lvl5pPr>
      <a:lvl6pPr marL="457200" algn="ctr" rtl="0" fontAlgn="base">
        <a:spcBef>
          <a:spcPct val="0"/>
        </a:spcBef>
        <a:spcAft>
          <a:spcPct val="0"/>
        </a:spcAft>
        <a:defRPr sz="3600" i="1">
          <a:solidFill>
            <a:schemeClr val="tx1"/>
          </a:solidFill>
          <a:latin typeface="+mn-lt"/>
          <a:ea typeface="+mn-ea"/>
          <a:cs typeface="+mn-cs"/>
          <a:sym typeface="Baskerville" charset="0"/>
        </a:defRPr>
      </a:lvl6pPr>
      <a:lvl7pPr marL="914400" algn="ctr" rtl="0" fontAlgn="base">
        <a:spcBef>
          <a:spcPct val="0"/>
        </a:spcBef>
        <a:spcAft>
          <a:spcPct val="0"/>
        </a:spcAft>
        <a:defRPr sz="3600" i="1">
          <a:solidFill>
            <a:schemeClr val="tx1"/>
          </a:solidFill>
          <a:latin typeface="+mn-lt"/>
          <a:ea typeface="+mn-ea"/>
          <a:cs typeface="+mn-cs"/>
          <a:sym typeface="Baskerville" charset="0"/>
        </a:defRPr>
      </a:lvl7pPr>
      <a:lvl8pPr marL="1371600" algn="ctr" rtl="0" fontAlgn="base">
        <a:spcBef>
          <a:spcPct val="0"/>
        </a:spcBef>
        <a:spcAft>
          <a:spcPct val="0"/>
        </a:spcAft>
        <a:defRPr sz="3600" i="1">
          <a:solidFill>
            <a:schemeClr val="tx1"/>
          </a:solidFill>
          <a:latin typeface="+mn-lt"/>
          <a:ea typeface="+mn-ea"/>
          <a:cs typeface="+mn-cs"/>
          <a:sym typeface="Baskerville" charset="0"/>
        </a:defRPr>
      </a:lvl8pPr>
      <a:lvl9pPr marL="1828800" algn="ctr" rtl="0" fontAlgn="base">
        <a:spcBef>
          <a:spcPct val="0"/>
        </a:spcBef>
        <a:spcAft>
          <a:spcPct val="0"/>
        </a:spcAft>
        <a:defRPr sz="3600" i="1">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69" name="Rectangle 1"/>
          <p:cNvSpPr>
            <a:spLocks noChangeArrowheads="1"/>
          </p:cNvSpPr>
          <p:nvPr>
            <p:ph type="title"/>
          </p:nvPr>
        </p:nvSpPr>
        <p:spPr bwMode="auto">
          <a:xfrm>
            <a:off x="762000" y="381000"/>
            <a:ext cx="11480800" cy="1524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pic>
        <p:nvPicPr>
          <p:cNvPr id="7170" name="Picture 2"/>
          <p:cNvPicPr>
            <a:picLocks noChangeAspect="1" noChangeArrowheads="1"/>
          </p:cNvPicPr>
          <p:nvPr/>
        </p:nvPicPr>
        <p:blipFill>
          <a:blip r:embed="rId14" cstate="print"/>
          <a:srcRect/>
          <a:stretch>
            <a:fillRect/>
          </a:stretch>
        </p:blipFill>
        <p:spPr bwMode="auto">
          <a:xfrm>
            <a:off x="3035300" y="1968500"/>
            <a:ext cx="6946900" cy="889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889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1pPr>
      <a:lvl2pPr marL="1333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2pPr>
      <a:lvl3pPr marL="1778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3pPr>
      <a:lvl4pPr marL="2222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4pPr>
      <a:lvl5pPr marL="2667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5pPr>
      <a:lvl6pPr marL="3124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6pPr>
      <a:lvl7pPr marL="35814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7pPr>
      <a:lvl8pPr marL="40386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8pPr>
      <a:lvl9pPr marL="44958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pic>
        <p:nvPicPr>
          <p:cNvPr id="8193" name="Picture 1"/>
          <p:cNvPicPr>
            <a:picLocks noChangeAspect="1" noChangeArrowheads="1"/>
          </p:cNvPicPr>
          <p:nvPr/>
        </p:nvPicPr>
        <p:blipFill>
          <a:blip r:embed="rId14" cstate="print"/>
          <a:srcRect/>
          <a:stretch>
            <a:fillRect/>
          </a:stretch>
        </p:blipFill>
        <p:spPr bwMode="auto">
          <a:xfrm>
            <a:off x="3035300" y="1968500"/>
            <a:ext cx="6946900" cy="88900"/>
          </a:xfrm>
          <a:prstGeom prst="rect">
            <a:avLst/>
          </a:prstGeom>
          <a:noFill/>
          <a:ln w="12700" cap="flat">
            <a:noFill/>
            <a:miter lim="800000"/>
            <a:headEnd/>
            <a:tailEnd/>
          </a:ln>
        </p:spPr>
      </p:pic>
      <p:sp>
        <p:nvSpPr>
          <p:cNvPr id="8194" name="Rectangle 2"/>
          <p:cNvSpPr>
            <a:spLocks noChangeArrowheads="1"/>
          </p:cNvSpPr>
          <p:nvPr>
            <p:ph type="title"/>
          </p:nvPr>
        </p:nvSpPr>
        <p:spPr bwMode="auto">
          <a:xfrm>
            <a:off x="762000" y="381000"/>
            <a:ext cx="11480800" cy="1524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
        <p:nvSpPr>
          <p:cNvPr id="8195" name="Rectangle 3"/>
          <p:cNvSpPr>
            <a:spLocks noChangeArrowheads="1"/>
          </p:cNvSpPr>
          <p:nvPr>
            <p:ph type="body" idx="1"/>
          </p:nvPr>
        </p:nvSpPr>
        <p:spPr bwMode="auto">
          <a:xfrm>
            <a:off x="762000" y="2654300"/>
            <a:ext cx="5334000" cy="61468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647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1pPr>
      <a:lvl2pPr marL="1092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2pPr>
      <a:lvl3pPr marL="1536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3pPr>
      <a:lvl4pPr marL="1981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4pPr>
      <a:lvl5pPr marL="2425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5pPr>
      <a:lvl6pPr marL="28829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6pPr>
      <a:lvl7pPr marL="33401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7pPr>
      <a:lvl8pPr marL="37973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8pPr>
      <a:lvl9pPr marL="42545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9217" name="Rectangle 1"/>
          <p:cNvSpPr>
            <a:spLocks noChangeArrowheads="1"/>
          </p:cNvSpPr>
          <p:nvPr>
            <p:ph type="title"/>
          </p:nvPr>
        </p:nvSpPr>
        <p:spPr bwMode="auto">
          <a:xfrm>
            <a:off x="762000" y="381000"/>
            <a:ext cx="11480800" cy="15240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title style</a:t>
            </a:r>
          </a:p>
        </p:txBody>
      </p:sp>
      <p:sp>
        <p:nvSpPr>
          <p:cNvPr id="9218" name="Rectangle 2"/>
          <p:cNvSpPr>
            <a:spLocks noChangeArrowheads="1"/>
          </p:cNvSpPr>
          <p:nvPr>
            <p:ph type="body" idx="1"/>
          </p:nvPr>
        </p:nvSpPr>
        <p:spPr bwMode="auto">
          <a:xfrm>
            <a:off x="762000" y="2654300"/>
            <a:ext cx="5334000" cy="6146800"/>
          </a:xfrm>
          <a:prstGeom prst="rect">
            <a:avLst/>
          </a:prstGeom>
          <a:noFill/>
          <a:ln w="12700">
            <a:noFill/>
            <a:miter lim="800000"/>
            <a:headEnd/>
            <a:tailEnd/>
          </a:ln>
          <a:effectLst>
            <a:outerShdw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smtClean="0">
                <a:sym typeface="Baskerville" charset="0"/>
              </a:rPr>
              <a:t>Click to edit Master text styles</a:t>
            </a:r>
          </a:p>
          <a:p>
            <a:pPr lvl="1"/>
            <a:r>
              <a:rPr lang="en-US" smtClean="0">
                <a:sym typeface="Baskerville" charset="0"/>
              </a:rPr>
              <a:t>Second level</a:t>
            </a:r>
          </a:p>
          <a:p>
            <a:pPr lvl="2"/>
            <a:r>
              <a:rPr lang="en-US" smtClean="0">
                <a:sym typeface="Baskerville" charset="0"/>
              </a:rPr>
              <a:t>Third level</a:t>
            </a:r>
          </a:p>
          <a:p>
            <a:pPr lvl="3"/>
            <a:r>
              <a:rPr lang="en-US" smtClean="0">
                <a:sym typeface="Baskerville" charset="0"/>
              </a:rPr>
              <a:t>Fourth level</a:t>
            </a:r>
          </a:p>
          <a:p>
            <a:pPr lvl="4"/>
            <a:r>
              <a:rPr lang="en-US" smtClean="0">
                <a:sym typeface="Baskerville" charset="0"/>
              </a:rPr>
              <a:t>Fifth level</a:t>
            </a:r>
          </a:p>
        </p:txBody>
      </p:sp>
      <p:pic>
        <p:nvPicPr>
          <p:cNvPr id="9219" name="Picture 3"/>
          <p:cNvPicPr>
            <a:picLocks noChangeAspect="1" noChangeArrowheads="1"/>
          </p:cNvPicPr>
          <p:nvPr/>
        </p:nvPicPr>
        <p:blipFill>
          <a:blip r:embed="rId14" cstate="print"/>
          <a:srcRect/>
          <a:stretch>
            <a:fillRect/>
          </a:stretch>
        </p:blipFill>
        <p:spPr bwMode="auto">
          <a:xfrm>
            <a:off x="3035300" y="1968500"/>
            <a:ext cx="6946900" cy="88900"/>
          </a:xfrm>
          <a:prstGeom prst="rect">
            <a:avLst/>
          </a:prstGeom>
          <a:noFill/>
          <a:ln w="12700" cap="flat">
            <a:noFill/>
            <a:miter lim="800000"/>
            <a:headEnd/>
            <a:tailEnd/>
          </a:ln>
        </p:spPr>
      </p:pic>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0"/>
          <a:cs typeface="ヒラギノ明朝 ProN W3" charset="0"/>
          <a:sym typeface="Baskerville" charset="0"/>
        </a:defRPr>
      </a:lvl9pPr>
    </p:titleStyle>
    <p:bodyStyle>
      <a:lvl1pPr marL="647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1pPr>
      <a:lvl2pPr marL="1092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2pPr>
      <a:lvl3pPr marL="1536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3pPr>
      <a:lvl4pPr marL="1981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4pPr>
      <a:lvl5pPr marL="2425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5pPr>
      <a:lvl6pPr marL="28829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6pPr>
      <a:lvl7pPr marL="33401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7pPr>
      <a:lvl8pPr marL="37973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8pPr>
      <a:lvl9pPr marL="42545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Perfume</a:t>
            </a:r>
          </a:p>
        </p:txBody>
      </p:sp>
      <p:sp>
        <p:nvSpPr>
          <p:cNvPr id="13314" name="Rectangle 2"/>
          <p:cNvSpPr>
            <a:spLocks noChangeArrowheads="1"/>
          </p:cNvSpPr>
          <p:nvPr>
            <p:ph type="body" idx="1"/>
          </p:nvPr>
        </p:nvSpPr>
        <p:spPr>
          <a:ln/>
        </p:spPr>
        <p:txBody>
          <a:bodyPr/>
          <a:lstStyle/>
          <a:p>
            <a:r>
              <a:rPr lang="en-US"/>
              <a:t>Setting: Grasse</a:t>
            </a:r>
          </a:p>
          <a:p>
            <a:r>
              <a:rPr lang="en-US" sz="3500">
                <a:solidFill>
                  <a:srgbClr val="979797"/>
                </a:solidFill>
              </a:rPr>
              <a:t>Shannon Clery</a:t>
            </a:r>
          </a:p>
          <a:p>
            <a:r>
              <a:rPr lang="en-US" sz="3500">
                <a:solidFill>
                  <a:srgbClr val="979797"/>
                </a:solidFill>
              </a:rPr>
              <a:t>Amit Oz</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sz="3900"/>
              <a:t>Why/how does Grenouille find himself in this setting? Does he choose to be there, or not?</a:t>
            </a:r>
          </a:p>
        </p:txBody>
      </p:sp>
      <p:sp>
        <p:nvSpPr>
          <p:cNvPr id="14338" name="Rectangle 2"/>
          <p:cNvSpPr>
            <a:spLocks noChangeArrowheads="1"/>
          </p:cNvSpPr>
          <p:nvPr>
            <p:ph type="body" idx="1"/>
          </p:nvPr>
        </p:nvSpPr>
        <p:spPr>
          <a:ln/>
        </p:spPr>
        <p:txBody>
          <a:bodyPr/>
          <a:lstStyle/>
          <a:p>
            <a:r>
              <a:rPr lang="en-US" sz="2400"/>
              <a:t>Grenouille, now having gained the confidence to walk freely amongst the public, has made the journey to Grasse. Now that he has his own odor and money, and therefore no longer stands out in a crowd, he feels secure using public transportation and walking around surrounded by fellow countrymen.</a:t>
            </a:r>
            <a:br>
              <a:rPr lang="en-US" sz="2400"/>
            </a:br>
            <a:r>
              <a:rPr lang="en-US" sz="2400" i="1"/>
              <a:t>“He no longer avoided busy roads and cities, he made no detours. he had an odor, he had money, he had self-confidence, and he had no time to lose.”</a:t>
            </a:r>
            <a:endParaRPr lang="en-US" sz="2400"/>
          </a:p>
          <a:p>
            <a:r>
              <a:rPr lang="en-US" sz="2400"/>
              <a:t> Grenouille left Montpellier by evening, arrived at Le Grau du Roi. he took a merchant ship to Marseille, and another ship from there a bit further down the coast to the east, and continued the rest of the way by foot.</a:t>
            </a:r>
          </a:p>
          <a:p>
            <a:r>
              <a:rPr lang="en-US" sz="2400"/>
              <a:t/>
            </a:r>
            <a:br>
              <a:rPr lang="en-US" sz="2400"/>
            </a:br>
            <a:r>
              <a:rPr lang="en-US" sz="2400"/>
              <a:t>He went to Grasse in order to learn perfuming techniques.</a:t>
            </a:r>
            <a:br>
              <a:rPr lang="en-US" sz="2400"/>
            </a:br>
            <a:r>
              <a:rPr lang="en-US" sz="2400" i="1"/>
              <a:t>“He had come because he knew that he could learn about several techniques for production of scent there better than elsewhere”</a:t>
            </a:r>
          </a:p>
        </p:txBody>
      </p:sp>
    </p:spTree>
  </p:cSld>
  <p:clrMapOvr>
    <a:masterClrMapping/>
  </p:clrMapOvr>
  <p:transition spd="slow">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How long is he there?</a:t>
            </a:r>
          </a:p>
        </p:txBody>
      </p:sp>
      <p:sp>
        <p:nvSpPr>
          <p:cNvPr id="15362" name="Rectangle 2"/>
          <p:cNvSpPr>
            <a:spLocks noChangeArrowheads="1"/>
          </p:cNvSpPr>
          <p:nvPr>
            <p:ph type="body" idx="1"/>
          </p:nvPr>
        </p:nvSpPr>
        <p:spPr>
          <a:ln/>
        </p:spPr>
        <p:txBody>
          <a:bodyPr/>
          <a:lstStyle/>
          <a:p>
            <a:r>
              <a:rPr lang="en-US"/>
              <a:t>He is there for two years, until he is acquitted of all his murders.</a:t>
            </a:r>
            <a:br>
              <a:rPr lang="en-US"/>
            </a:br>
            <a:r>
              <a:rPr lang="en-US" i="1"/>
              <a:t>“the magistrate has overturned the verdict”</a:t>
            </a:r>
            <a:br>
              <a:rPr lang="en-US" i="1"/>
            </a:br>
            <a:r>
              <a:rPr lang="en-US" i="1"/>
              <a:t>“Once he had crossed the grounds, he... walked straight across the field to the west, never once turning to look back”</a:t>
            </a:r>
          </a:p>
        </p:txBody>
      </p:sp>
    </p:spTree>
  </p:cSld>
  <p:clrMapOvr>
    <a:masterClrMapping/>
  </p:clrMapOvr>
  <p:transition spd="slow">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sz="5400"/>
              <a:t>What major experiences does he have there?</a:t>
            </a:r>
          </a:p>
        </p:txBody>
      </p:sp>
      <p:sp>
        <p:nvSpPr>
          <p:cNvPr id="16386" name="Rectangle 2"/>
          <p:cNvSpPr>
            <a:spLocks noChangeArrowheads="1"/>
          </p:cNvSpPr>
          <p:nvPr>
            <p:ph type="body" idx="1"/>
          </p:nvPr>
        </p:nvSpPr>
        <p:spPr>
          <a:ln/>
        </p:spPr>
        <p:txBody>
          <a:bodyPr/>
          <a:lstStyle/>
          <a:p>
            <a:r>
              <a:rPr lang="en-US"/>
              <a:t>He kills Laura Richi</a:t>
            </a:r>
            <a:br>
              <a:rPr lang="en-US"/>
            </a:br>
            <a:r>
              <a:rPr lang="en-US" i="1"/>
              <a:t>“The sound of the blow was a dull, grinding thud.”</a:t>
            </a:r>
            <a:br>
              <a:rPr lang="en-US" i="1"/>
            </a:br>
            <a:r>
              <a:rPr lang="en-US" i="1"/>
              <a:t>“Only now was she really dead for him, withered away...”</a:t>
            </a:r>
          </a:p>
          <a:p>
            <a:r>
              <a:rPr lang="en-US"/>
              <a:t>He gets arrested</a:t>
            </a:r>
          </a:p>
        </p:txBody>
      </p:sp>
    </p:spTree>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What causes him to leave?</a:t>
            </a:r>
          </a:p>
        </p:txBody>
      </p:sp>
      <p:sp>
        <p:nvSpPr>
          <p:cNvPr id="17410" name="Rectangle 2"/>
          <p:cNvSpPr>
            <a:spLocks noChangeArrowheads="1"/>
          </p:cNvSpPr>
          <p:nvPr>
            <p:ph type="body" idx="1"/>
          </p:nvPr>
        </p:nvSpPr>
        <p:spPr>
          <a:ln/>
        </p:spPr>
        <p:txBody>
          <a:bodyPr/>
          <a:lstStyle/>
          <a:p>
            <a:r>
              <a:rPr lang="en-US"/>
              <a:t>He leaves because he is unable to enjoy the adoration poured upon him, as he hates his worshippers.</a:t>
            </a:r>
          </a:p>
          <a:p>
            <a:r>
              <a:rPr lang="en-US"/>
              <a:t>He also needs to escape his crime and arrest.</a:t>
            </a:r>
          </a:p>
        </p:txBody>
      </p:sp>
    </p:spTree>
  </p:cSld>
  <p:clrMapOvr>
    <a:masterClrMapping/>
  </p:clrMapOvr>
  <p:transition spd="slow">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sz="5000"/>
              <a:t>How does the setting affect, mould or change him? What does it give him?</a:t>
            </a:r>
          </a:p>
        </p:txBody>
      </p:sp>
      <p:sp>
        <p:nvSpPr>
          <p:cNvPr id="18434" name="Rectangle 2"/>
          <p:cNvSpPr>
            <a:spLocks noChangeArrowheads="1"/>
          </p:cNvSpPr>
          <p:nvPr>
            <p:ph type="body" idx="1"/>
          </p:nvPr>
        </p:nvSpPr>
        <p:spPr>
          <a:ln/>
        </p:spPr>
        <p:txBody>
          <a:bodyPr/>
          <a:lstStyle/>
          <a:p>
            <a:r>
              <a:rPr lang="en-US" i="1"/>
              <a:t>“He was greater than Prometheus. He had created am aura more radiant and more effective than any human being ha ever possessed before him... And in that moment he experienced the greatest triumph of his life”</a:t>
            </a:r>
          </a:p>
          <a:p>
            <a:endParaRPr lang="en-US"/>
          </a:p>
        </p:txBody>
      </p:sp>
    </p:spTree>
  </p:cSld>
  <p:clrMapOvr>
    <a:masterClrMapping/>
  </p:clrMapOvr>
  <p:transition spd="slow">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sz="5400"/>
              <a:t>What does he take or learn from the setting when he moves on?</a:t>
            </a:r>
          </a:p>
        </p:txBody>
      </p:sp>
      <p:sp>
        <p:nvSpPr>
          <p:cNvPr id="19458" name="Rectangle 2"/>
          <p:cNvSpPr>
            <a:spLocks noChangeArrowheads="1"/>
          </p:cNvSpPr>
          <p:nvPr>
            <p:ph type="body" idx="1"/>
          </p:nvPr>
        </p:nvSpPr>
        <p:spPr>
          <a:ln/>
        </p:spPr>
        <p:txBody>
          <a:bodyPr/>
          <a:lstStyle/>
          <a:p>
            <a:pPr marL="889000">
              <a:buFontTx/>
              <a:buBlip>
                <a:blip r:embed="rId2"/>
              </a:buBlip>
            </a:pPr>
            <a:endParaRPr lang="en-US"/>
          </a:p>
        </p:txBody>
      </p:sp>
    </p:spTree>
  </p:cSld>
  <p:clrMapOvr>
    <a:masterClrMapping/>
  </p:clrMapOvr>
  <p:transition spd="slow">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endParaRPr lang="en-US"/>
          </a:p>
        </p:txBody>
      </p:sp>
      <p:sp>
        <p:nvSpPr>
          <p:cNvPr id="20482" name="Rectangle 2"/>
          <p:cNvSpPr>
            <a:spLocks noChangeArrowheads="1"/>
          </p:cNvSpPr>
          <p:nvPr>
            <p:ph type="body" idx="1"/>
          </p:nvPr>
        </p:nvSpPr>
        <p:spPr>
          <a:ln/>
        </p:spPr>
        <p:txBody>
          <a:bodyPr/>
          <a:lstStyle/>
          <a:p>
            <a:pPr marL="889000">
              <a:buFontTx/>
              <a:buBlip>
                <a:blip r:embed="rId2"/>
              </a:buBlip>
            </a:pPr>
            <a:endParaRPr lang="en-US"/>
          </a:p>
        </p:txBody>
      </p:sp>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sz="3500"/>
              <a:t>What do you think the overall significance of the setting is? Why did Suskind choose </a:t>
            </a:r>
            <a:r>
              <a:rPr lang="en-US" sz="3500" u="sng"/>
              <a:t>that</a:t>
            </a:r>
            <a:r>
              <a:rPr lang="en-US" sz="3500"/>
              <a:t> place to describe </a:t>
            </a:r>
            <a:r>
              <a:rPr lang="en-US" sz="3500" u="sng"/>
              <a:t>that</a:t>
            </a:r>
            <a:r>
              <a:rPr lang="en-US" sz="3500"/>
              <a:t> experience or change or learning?</a:t>
            </a:r>
          </a:p>
        </p:txBody>
      </p:sp>
      <p:sp>
        <p:nvSpPr>
          <p:cNvPr id="21506" name="Rectangle 2"/>
          <p:cNvSpPr>
            <a:spLocks noChangeArrowheads="1"/>
          </p:cNvSpPr>
          <p:nvPr>
            <p:ph type="body" idx="1"/>
          </p:nvPr>
        </p:nvSpPr>
        <p:spPr>
          <a:ln/>
        </p:spPr>
        <p:txBody>
          <a:bodyPr/>
          <a:lstStyle/>
          <a:p>
            <a:pPr marL="889000">
              <a:buFontTx/>
              <a:buBlip>
                <a:blip r:embed="rId2"/>
              </a:buBlip>
            </a:pPr>
            <a:endParaRPr lang="en-US"/>
          </a:p>
        </p:txBody>
      </p:sp>
    </p:spTree>
  </p:cSld>
  <p:clrMapOvr>
    <a:masterClrMapping/>
  </p:clrMapOvr>
  <p:transition spd="slow">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10.xml.rels><?xml version="1.0" encoding="UTF-8" standalone="yes"?>
<Relationships xmlns="http://schemas.openxmlformats.org/package/2006/relationships"><Relationship Id="rId1" Type="http://schemas.openxmlformats.org/officeDocument/2006/relationships/image" Target="../media/image1.png"/></Relationships>
</file>

<file path=ppt/theme/_rels/theme11.xml.rels><?xml version="1.0" encoding="UTF-8" standalone="yes"?>
<Relationships xmlns="http://schemas.openxmlformats.org/package/2006/relationships"><Relationship Id="rId1" Type="http://schemas.openxmlformats.org/officeDocument/2006/relationships/image" Target="../media/image1.png"/></Relationships>
</file>

<file path=ppt/theme/_rels/theme12.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_rels/theme3.xml.rels><?xml version="1.0" encoding="UTF-8" standalone="yes"?>
<Relationships xmlns="http://schemas.openxmlformats.org/package/2006/relationships"><Relationship Id="rId1" Type="http://schemas.openxmlformats.org/officeDocument/2006/relationships/image" Target="../media/image1.png"/></Relationships>
</file>

<file path=ppt/theme/_rels/theme4.xml.rels><?xml version="1.0" encoding="UTF-8" standalone="yes"?>
<Relationships xmlns="http://schemas.openxmlformats.org/package/2006/relationships"><Relationship Id="rId1" Type="http://schemas.openxmlformats.org/officeDocument/2006/relationships/image" Target="../media/image1.png"/></Relationships>
</file>

<file path=ppt/theme/_rels/theme5.xml.rels><?xml version="1.0" encoding="UTF-8" standalone="yes"?>
<Relationships xmlns="http://schemas.openxmlformats.org/package/2006/relationships"><Relationship Id="rId1" Type="http://schemas.openxmlformats.org/officeDocument/2006/relationships/image" Target="../media/image1.png"/></Relationships>
</file>

<file path=ppt/theme/_rels/theme6.xml.rels><?xml version="1.0" encoding="UTF-8" standalone="yes"?>
<Relationships xmlns="http://schemas.openxmlformats.org/package/2006/relationships"><Relationship Id="rId1" Type="http://schemas.openxmlformats.org/officeDocument/2006/relationships/image" Target="../media/image1.png"/></Relationships>
</file>

<file path=ppt/theme/_rels/theme7.xml.rels><?xml version="1.0" encoding="UTF-8" standalone="yes"?>
<Relationships xmlns="http://schemas.openxmlformats.org/package/2006/relationships"><Relationship Id="rId1" Type="http://schemas.openxmlformats.org/officeDocument/2006/relationships/image" Target="../media/image1.png"/></Relationships>
</file>

<file path=ppt/theme/_rels/theme8.xml.rels><?xml version="1.0" encoding="UTF-8" standalone="yes"?>
<Relationships xmlns="http://schemas.openxmlformats.org/package/2006/relationships"><Relationship Id="rId1" Type="http://schemas.openxmlformats.org/officeDocument/2006/relationships/image" Target="../media/image1.png"/></Relationships>
</file>

<file path=ppt/theme/_rels/theme9.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Title &amp; Subtitle">
  <a:themeElements>
    <a:clrScheme name="">
      <a:dk1>
        <a:srgbClr val="595650"/>
      </a:dk1>
      <a:lt1>
        <a:srgbClr val="A6A9AF"/>
      </a:lt1>
      <a:dk2>
        <a:srgbClr val="000000"/>
      </a:dk2>
      <a:lt2>
        <a:srgbClr val="5A4F4B"/>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Subtitle">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 Right">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Bullets">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Bullets">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Blank">
  <a:themeElements>
    <a:clrScheme name="">
      <a:dk1>
        <a:srgbClr val="595650"/>
      </a:dk1>
      <a:lt1>
        <a:srgbClr val="A6A9AF"/>
      </a:lt1>
      <a:dk2>
        <a:srgbClr val="000000"/>
      </a:dk2>
      <a:lt2>
        <a:srgbClr val="808080"/>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Blank">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2 Column">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 2 Column">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Center">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 Center">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Horizontal">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Photo - Horizontal">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Photo - Vertical">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itle - Top">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 Top">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Bullets &amp; Photo">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Bullets &amp; Photo">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Left">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 Left">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595650"/>
            </a:solidFill>
            <a:effectLst/>
            <a:latin typeface="Baskerville" charset="0"/>
            <a:ea typeface="ヒラギノ明朝 ProN W3" charset="0"/>
            <a:cs typeface="ヒラギノ明朝 ProN W3" charset="0"/>
            <a:sym typeface="Baskerville"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250</Words>
  <Characters>0</Characters>
  <Application>Microsoft Office PowerPoint</Application>
  <PresentationFormat>Custom</PresentationFormat>
  <Lines>0</Lines>
  <Paragraphs>20</Paragraphs>
  <Slides>9</Slides>
  <Notes>0</Notes>
  <HiddenSlides>0</HiddenSlides>
  <MMClips>0</MMClips>
  <ScaleCrop>false</ScaleCrop>
  <HeadingPairs>
    <vt:vector size="6" baseType="variant">
      <vt:variant>
        <vt:lpstr>Fonts Used</vt:lpstr>
      </vt:variant>
      <vt:variant>
        <vt:i4>2</vt:i4>
      </vt:variant>
      <vt:variant>
        <vt:lpstr>Theme</vt:lpstr>
      </vt:variant>
      <vt:variant>
        <vt:i4>12</vt:i4>
      </vt:variant>
      <vt:variant>
        <vt:lpstr>Slide Titles</vt:lpstr>
      </vt:variant>
      <vt:variant>
        <vt:i4>9</vt:i4>
      </vt:variant>
    </vt:vector>
  </HeadingPairs>
  <TitlesOfParts>
    <vt:vector size="23" baseType="lpstr">
      <vt:lpstr>Baskerville</vt:lpstr>
      <vt:lpstr>ヒラギノ明朝 ProN W3</vt:lpstr>
      <vt:lpstr>Title &amp; Subtitle</vt:lpstr>
      <vt:lpstr>Title &amp; Bullets</vt:lpstr>
      <vt:lpstr>Title &amp; Bullets - 2 Column</vt:lpstr>
      <vt:lpstr>Title - Center</vt:lpstr>
      <vt:lpstr>Photo - Horizontal</vt:lpstr>
      <vt:lpstr>Photo - Vertical</vt:lpstr>
      <vt:lpstr>Title - Top</vt:lpstr>
      <vt:lpstr>Title, Bullets &amp; Photo</vt:lpstr>
      <vt:lpstr>Title &amp; Bullets - Left</vt:lpstr>
      <vt:lpstr>Title &amp; Bullets - Right</vt:lpstr>
      <vt:lpstr>Bullets</vt:lpstr>
      <vt:lpstr>Blank</vt:lpstr>
      <vt:lpstr>Perfume</vt:lpstr>
      <vt:lpstr>Why/how does Grenouille find himself in this setting? Does he choose to be there, or not?</vt:lpstr>
      <vt:lpstr>How long is he there?</vt:lpstr>
      <vt:lpstr>What major experiences does he have there?</vt:lpstr>
      <vt:lpstr>What causes him to leave?</vt:lpstr>
      <vt:lpstr>How does the setting affect, mould or change him? What does it give him?</vt:lpstr>
      <vt:lpstr>What does he take or learn from the setting when he moves on?</vt:lpstr>
      <vt:lpstr>Slide 8</vt:lpstr>
      <vt:lpstr>What do you think the overall significance of the setting is? Why did Suskind choose that place to describe that experience or change or learning?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Perfume</dc:title>
  <dc:subject/>
  <dc:creator/>
  <cp:keywords/>
  <dc:description/>
  <cp:lastModifiedBy>WIS</cp:lastModifiedBy>
  <cp:revision>1</cp:revision>
  <dcterms:modified xsi:type="dcterms:W3CDTF">2010-01-14T06:12:50Z</dcterms:modified>
</cp:coreProperties>
</file>