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2AE19C4-A4C2-49C8-BBEE-30469DB1A736}" type="datetimeFigureOut">
              <a:rPr lang="en-US" smtClean="0"/>
              <a:pPr/>
              <a:t>1/14/2010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E19C4-A4C2-49C8-BBEE-30469DB1A736}" type="datetimeFigureOut">
              <a:rPr lang="en-US" smtClean="0"/>
              <a:pPr/>
              <a:t>1/14/2010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E19C4-A4C2-49C8-BBEE-30469DB1A736}" type="datetimeFigureOut">
              <a:rPr lang="en-US" smtClean="0"/>
              <a:pPr/>
              <a:t>1/14/2010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2AE19C4-A4C2-49C8-BBEE-30469DB1A736}" type="datetimeFigureOut">
              <a:rPr lang="en-US" smtClean="0"/>
              <a:pPr/>
              <a:t>1/14/2010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AE19C4-A4C2-49C8-BBEE-30469DB1A736}" type="datetimeFigureOut">
              <a:rPr lang="en-US" smtClean="0"/>
              <a:pPr/>
              <a:t>1/14/2010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2AE19C4-A4C2-49C8-BBEE-30469DB1A736}" type="datetimeFigureOut">
              <a:rPr lang="en-US" smtClean="0"/>
              <a:pPr/>
              <a:t>1/14/2010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2AE19C4-A4C2-49C8-BBEE-30469DB1A736}" type="datetimeFigureOut">
              <a:rPr lang="en-US" smtClean="0"/>
              <a:pPr/>
              <a:t>1/14/2010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2AE19C4-A4C2-49C8-BBEE-30469DB1A736}" type="datetimeFigureOut">
              <a:rPr lang="en-US" smtClean="0"/>
              <a:pPr/>
              <a:t>1/14/2010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AE19C4-A4C2-49C8-BBEE-30469DB1A736}" type="datetimeFigureOut">
              <a:rPr lang="en-US" smtClean="0"/>
              <a:pPr/>
              <a:t>1/14/2010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E19C4-A4C2-49C8-BBEE-30469DB1A736}" type="datetimeFigureOut">
              <a:rPr lang="en-US" smtClean="0"/>
              <a:pPr/>
              <a:t>1/14/2010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E19C4-A4C2-49C8-BBEE-30469DB1A736}" type="datetimeFigureOut">
              <a:rPr lang="en-US" smtClean="0"/>
              <a:pPr/>
              <a:t>1/14/2010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8B48EE9-9511-4DF8-956A-A6F95737308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E19C4-A4C2-49C8-BBEE-30469DB1A736}" type="datetimeFigureOut">
              <a:rPr lang="en-US" smtClean="0"/>
              <a:pPr/>
              <a:t>1/14/2010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48EE9-9511-4DF8-956A-A6F95737308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Paris</a:t>
            </a:r>
            <a:endParaRPr lang="en-GB" dirty="0"/>
          </a:p>
        </p:txBody>
      </p:sp>
      <p:sp>
        <p:nvSpPr>
          <p:cNvPr id="3" name="Subtitle 2"/>
          <p:cNvSpPr>
            <a:spLocks noGrp="1"/>
          </p:cNvSpPr>
          <p:nvPr>
            <p:ph type="subTitle" idx="1"/>
          </p:nvPr>
        </p:nvSpPr>
        <p:spPr/>
        <p:txBody>
          <a:bodyPr/>
          <a:lstStyle/>
          <a:p>
            <a:r>
              <a:rPr lang="en-US" dirty="0" err="1" smtClean="0"/>
              <a:t>Hurlow</a:t>
            </a:r>
            <a:r>
              <a:rPr lang="en-US" dirty="0" smtClean="0"/>
              <a:t> and </a:t>
            </a:r>
            <a:r>
              <a:rPr lang="en-US" dirty="0" err="1" smtClean="0"/>
              <a:t>Lillio</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lnSpcReduction="10000"/>
          </a:bodyPr>
          <a:lstStyle/>
          <a:p>
            <a:r>
              <a:rPr lang="en-US" dirty="0" smtClean="0"/>
              <a:t>Chapter 1</a:t>
            </a:r>
          </a:p>
          <a:p>
            <a:r>
              <a:rPr lang="en-US" dirty="0" smtClean="0"/>
              <a:t>Used as a background and setting for </a:t>
            </a:r>
            <a:r>
              <a:rPr lang="en-US" dirty="0" err="1" smtClean="0"/>
              <a:t>Grenouille’s</a:t>
            </a:r>
            <a:r>
              <a:rPr lang="en-US" dirty="0" smtClean="0"/>
              <a:t> later murders.</a:t>
            </a:r>
          </a:p>
          <a:p>
            <a:r>
              <a:rPr lang="en-US" dirty="0" smtClean="0"/>
              <a:t>‘Seen’ through the sense of smell.</a:t>
            </a:r>
          </a:p>
          <a:p>
            <a:r>
              <a:rPr lang="en-US" dirty="0" smtClean="0"/>
              <a:t>Portrayed as disgusting, filthy, dirty and repulsive.</a:t>
            </a:r>
          </a:p>
          <a:p>
            <a:r>
              <a:rPr lang="en-US" dirty="0" err="1" smtClean="0"/>
              <a:t>Grenouille</a:t>
            </a:r>
            <a:r>
              <a:rPr lang="en-US" dirty="0" smtClean="0"/>
              <a:t> is born amid a pile of fish guts in the city as the fifth unwanted child of his mother.</a:t>
            </a:r>
          </a:p>
          <a:p>
            <a:r>
              <a:rPr lang="en-US" dirty="0" smtClean="0"/>
              <a:t>Main description of Paris is not what </a:t>
            </a:r>
            <a:r>
              <a:rPr lang="en-US" dirty="0" err="1" smtClean="0"/>
              <a:t>Grenouille</a:t>
            </a:r>
            <a:r>
              <a:rPr lang="en-US" dirty="0" smtClean="0"/>
              <a:t> experiences- rather what he would in theory feel and smell if he were to be present.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42852"/>
            <a:ext cx="8229600" cy="6572296"/>
          </a:xfrm>
        </p:spPr>
        <p:txBody>
          <a:bodyPr>
            <a:normAutofit fontScale="70000" lnSpcReduction="20000"/>
          </a:bodyPr>
          <a:lstStyle/>
          <a:p>
            <a:pPr algn="ctr"/>
            <a:r>
              <a:rPr lang="en-GB" dirty="0"/>
              <a:t>In the period of which we speak, there reigned in the cities a </a:t>
            </a:r>
            <a:r>
              <a:rPr lang="en-GB" b="1" dirty="0"/>
              <a:t>stench</a:t>
            </a:r>
            <a:r>
              <a:rPr lang="en-GB" dirty="0"/>
              <a:t> barely conceivable to us modern men and women. The streets </a:t>
            </a:r>
            <a:r>
              <a:rPr lang="en-GB" b="1" dirty="0"/>
              <a:t>stank</a:t>
            </a:r>
            <a:r>
              <a:rPr lang="en-GB" dirty="0"/>
              <a:t> of manure, the courtyards of urine, the stairwells stank of </a:t>
            </a:r>
            <a:r>
              <a:rPr lang="en-GB" dirty="0" err="1"/>
              <a:t>moldering</a:t>
            </a:r>
            <a:r>
              <a:rPr lang="en-GB" dirty="0"/>
              <a:t> wood and rat droppings, the kitchens of spoiled cabbage and mutton fat; the unaired </a:t>
            </a:r>
            <a:r>
              <a:rPr lang="en-GB" dirty="0" err="1"/>
              <a:t>parlors</a:t>
            </a:r>
            <a:r>
              <a:rPr lang="en-GB" dirty="0"/>
              <a:t> </a:t>
            </a:r>
            <a:r>
              <a:rPr lang="en-GB" b="1" dirty="0"/>
              <a:t>stank</a:t>
            </a:r>
            <a:r>
              <a:rPr lang="en-GB" dirty="0"/>
              <a:t> of stale dust, the bedrooms of greasy sheets, damp featherbeds, and the pungently sweet aroma of chamber pots. The </a:t>
            </a:r>
            <a:r>
              <a:rPr lang="en-GB" b="1" dirty="0"/>
              <a:t>stench</a:t>
            </a:r>
            <a:r>
              <a:rPr lang="en-GB" dirty="0"/>
              <a:t> of </a:t>
            </a:r>
            <a:r>
              <a:rPr lang="en-GB" dirty="0" err="1"/>
              <a:t>sulfur</a:t>
            </a:r>
            <a:r>
              <a:rPr lang="en-GB" dirty="0"/>
              <a:t> rose from the chimneys, the </a:t>
            </a:r>
            <a:r>
              <a:rPr lang="en-GB" b="1" dirty="0"/>
              <a:t>stench</a:t>
            </a:r>
            <a:r>
              <a:rPr lang="en-GB" dirty="0"/>
              <a:t> of caustic </a:t>
            </a:r>
            <a:r>
              <a:rPr lang="en-GB" dirty="0" err="1"/>
              <a:t>lyes</a:t>
            </a:r>
            <a:r>
              <a:rPr lang="en-GB" dirty="0"/>
              <a:t> from the tanneries, and from the slaughterhouses came the </a:t>
            </a:r>
            <a:r>
              <a:rPr lang="en-GB" b="1" dirty="0"/>
              <a:t>stench</a:t>
            </a:r>
            <a:r>
              <a:rPr lang="en-GB" dirty="0"/>
              <a:t> of congealed blood. People </a:t>
            </a:r>
            <a:r>
              <a:rPr lang="en-GB" b="1" dirty="0"/>
              <a:t>stank</a:t>
            </a:r>
            <a:r>
              <a:rPr lang="en-GB" dirty="0"/>
              <a:t> of sweat and unwashed clothes; from their mouths came the </a:t>
            </a:r>
            <a:r>
              <a:rPr lang="en-GB" b="1" dirty="0"/>
              <a:t>stench</a:t>
            </a:r>
            <a:r>
              <a:rPr lang="en-GB" dirty="0"/>
              <a:t> of rotting teeth, from their bellies that of onions, and from their bodies, if they were no longer very young, came the </a:t>
            </a:r>
            <a:r>
              <a:rPr lang="en-GB" b="1" dirty="0"/>
              <a:t>stench</a:t>
            </a:r>
            <a:r>
              <a:rPr lang="en-GB" dirty="0"/>
              <a:t> of rancid cheese and sour milk and </a:t>
            </a:r>
            <a:r>
              <a:rPr lang="en-GB" dirty="0" err="1"/>
              <a:t>tumorous</a:t>
            </a:r>
            <a:r>
              <a:rPr lang="en-GB" dirty="0"/>
              <a:t> disease. The rivers </a:t>
            </a:r>
            <a:r>
              <a:rPr lang="en-GB" b="1" dirty="0"/>
              <a:t>stank</a:t>
            </a:r>
            <a:r>
              <a:rPr lang="en-GB" dirty="0"/>
              <a:t>, the marketplaces </a:t>
            </a:r>
            <a:r>
              <a:rPr lang="en-GB" b="1" dirty="0"/>
              <a:t>stank</a:t>
            </a:r>
            <a:r>
              <a:rPr lang="en-GB" dirty="0"/>
              <a:t>, the churches </a:t>
            </a:r>
            <a:r>
              <a:rPr lang="en-GB" b="1" dirty="0"/>
              <a:t>stank</a:t>
            </a:r>
            <a:r>
              <a:rPr lang="en-GB" dirty="0"/>
              <a:t>, it </a:t>
            </a:r>
            <a:r>
              <a:rPr lang="en-GB" b="1" dirty="0"/>
              <a:t>stank</a:t>
            </a:r>
            <a:r>
              <a:rPr lang="en-GB" dirty="0"/>
              <a:t> beneath the bridges and in the </a:t>
            </a:r>
            <a:r>
              <a:rPr lang="en-GB" dirty="0" err="1"/>
              <a:t>palaces.The</a:t>
            </a:r>
            <a:r>
              <a:rPr lang="en-GB" dirty="0"/>
              <a:t> peasant </a:t>
            </a:r>
            <a:r>
              <a:rPr lang="en-GB" b="1" dirty="0"/>
              <a:t>stank</a:t>
            </a:r>
            <a:r>
              <a:rPr lang="en-GB" dirty="0"/>
              <a:t> as did the priest, the apprentice as did his master’s wife, the whole of the aristocracy </a:t>
            </a:r>
            <a:r>
              <a:rPr lang="en-GB" b="1" dirty="0"/>
              <a:t>stank</a:t>
            </a:r>
            <a:r>
              <a:rPr lang="en-GB" dirty="0"/>
              <a:t>, even the king himself stank, </a:t>
            </a:r>
            <a:r>
              <a:rPr lang="en-GB" b="1" dirty="0"/>
              <a:t>stank</a:t>
            </a:r>
            <a:r>
              <a:rPr lang="en-GB" dirty="0"/>
              <a:t> like a rank lion, and the queen like an old goat, summer and winter. For in the eighteenth century there was nothing to hinder bacteria busy at decomposition, and so there was no human activity, either constructive or destructive, no manifestation of germinating or decaying life that was not accompanied by </a:t>
            </a:r>
            <a:r>
              <a:rPr lang="en-GB" b="1" dirty="0"/>
              <a:t>stench</a:t>
            </a:r>
            <a:r>
              <a:rPr lang="en-GB"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500858"/>
          </a:xfrm>
        </p:spPr>
        <p:txBody>
          <a:bodyPr>
            <a:normAutofit fontScale="92500"/>
          </a:bodyPr>
          <a:lstStyle/>
          <a:p>
            <a:r>
              <a:rPr lang="en-US" dirty="0" smtClean="0"/>
              <a:t>17 ‘stench’ or ‘stank’ repeated in first paragraph.</a:t>
            </a:r>
          </a:p>
          <a:p>
            <a:r>
              <a:rPr lang="en-US" dirty="0" smtClean="0"/>
              <a:t>Conjures imagery of muck and putrefaction despite being a description of purely the smells.</a:t>
            </a:r>
          </a:p>
          <a:p>
            <a:r>
              <a:rPr lang="en-US" dirty="0" smtClean="0"/>
              <a:t>Contrasts greatly with the scents from the women and murders later on.</a:t>
            </a:r>
          </a:p>
          <a:p>
            <a:r>
              <a:rPr lang="en-US" dirty="0" err="1" smtClean="0"/>
              <a:t>Grenouille</a:t>
            </a:r>
            <a:r>
              <a:rPr lang="en-US" dirty="0" smtClean="0"/>
              <a:t>, having no smell, can be seen as neutral and between sin and virtue.</a:t>
            </a:r>
          </a:p>
          <a:p>
            <a:r>
              <a:rPr lang="en-US" dirty="0" smtClean="0"/>
              <a:t>Seen as a metaphor for sin or corruption.</a:t>
            </a:r>
          </a:p>
          <a:p>
            <a:r>
              <a:rPr lang="en-US" dirty="0" err="1" smtClean="0"/>
              <a:t>Grenouille</a:t>
            </a:r>
            <a:r>
              <a:rPr lang="en-US" dirty="0" smtClean="0"/>
              <a:t> does not experience these in Chapter 1, but is affected later on as Paris is described through his senses and his ‘eyes’, which in this case is the nose.</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500858"/>
          </a:xfrm>
        </p:spPr>
        <p:txBody>
          <a:bodyPr>
            <a:normAutofit fontScale="70000" lnSpcReduction="20000"/>
          </a:bodyPr>
          <a:lstStyle/>
          <a:p>
            <a:pPr algn="ctr">
              <a:buNone/>
            </a:pPr>
            <a:r>
              <a:rPr lang="en-GB" dirty="0"/>
              <a:t>IT WAS LIKE living in </a:t>
            </a:r>
            <a:r>
              <a:rPr lang="en-GB" dirty="0" smtClean="0"/>
              <a:t>Utopia….</a:t>
            </a:r>
          </a:p>
          <a:p>
            <a:pPr algn="ctr">
              <a:buNone/>
            </a:pPr>
            <a:r>
              <a:rPr lang="en-GB" dirty="0"/>
              <a:t>He would often just stand there, leaning against a wall or crouching in a dark corner, his eyes closed, his mouth half open and nostrils flaring wide, quiet as a feeding pike in a great, dark, slowly moving current. And when at last a puff of air would toss a delicate thread of scent his way, he would lunge at it and not let go. Then he would smell at only this one </a:t>
            </a:r>
            <a:r>
              <a:rPr lang="en-GB" dirty="0" err="1"/>
              <a:t>odor</a:t>
            </a:r>
            <a:r>
              <a:rPr lang="en-GB" dirty="0"/>
              <a:t>, holding it tight, pulling it into himself and preserving it for all time. The </a:t>
            </a:r>
            <a:r>
              <a:rPr lang="en-GB" dirty="0" err="1"/>
              <a:t>odor</a:t>
            </a:r>
            <a:r>
              <a:rPr lang="en-GB" dirty="0"/>
              <a:t> might be an old acquaintance, or a variation on one; it could be a brand-new one as well, with hardly any similarity to anything he had ever smelled, let alone seen, till that moment: the </a:t>
            </a:r>
            <a:r>
              <a:rPr lang="en-GB" dirty="0" err="1"/>
              <a:t>odor</a:t>
            </a:r>
            <a:r>
              <a:rPr lang="en-GB" dirty="0"/>
              <a:t> of pressed silk, for example, the </a:t>
            </a:r>
            <a:r>
              <a:rPr lang="en-GB" dirty="0" err="1"/>
              <a:t>odor</a:t>
            </a:r>
            <a:r>
              <a:rPr lang="en-GB" dirty="0"/>
              <a:t> of a wild-thyme tea, the </a:t>
            </a:r>
            <a:r>
              <a:rPr lang="en-GB" dirty="0" err="1"/>
              <a:t>odor</a:t>
            </a:r>
            <a:r>
              <a:rPr lang="en-GB" dirty="0"/>
              <a:t> of brocade embroidered with silver thread, the </a:t>
            </a:r>
            <a:r>
              <a:rPr lang="en-GB" dirty="0" err="1"/>
              <a:t>odor</a:t>
            </a:r>
            <a:r>
              <a:rPr lang="en-GB" dirty="0"/>
              <a:t> of a cork from a bottle of vintage wine, the </a:t>
            </a:r>
            <a:r>
              <a:rPr lang="en-GB" dirty="0" err="1"/>
              <a:t>odor</a:t>
            </a:r>
            <a:r>
              <a:rPr lang="en-GB" dirty="0"/>
              <a:t> of a tortoiseshell comb. </a:t>
            </a:r>
            <a:r>
              <a:rPr lang="en-GB" dirty="0" err="1"/>
              <a:t>Grenouille</a:t>
            </a:r>
            <a:r>
              <a:rPr lang="en-GB" dirty="0"/>
              <a:t> was out to find such </a:t>
            </a:r>
            <a:r>
              <a:rPr lang="en-GB" dirty="0" err="1"/>
              <a:t>odors</a:t>
            </a:r>
            <a:r>
              <a:rPr lang="en-GB" dirty="0"/>
              <a:t> still unknown to him; he hunted them down with the passion and patience of an angler and stored them up inside him. </a:t>
            </a:r>
            <a:endParaRPr lang="en-GB" dirty="0" smtClean="0"/>
          </a:p>
          <a:p>
            <a:pPr algn="just"/>
            <a:r>
              <a:rPr lang="en-US" dirty="0" smtClean="0"/>
              <a:t>Chapter 7 – Paris described as the perfect place for </a:t>
            </a:r>
            <a:r>
              <a:rPr lang="en-US" dirty="0" err="1" smtClean="0"/>
              <a:t>Grenouille</a:t>
            </a:r>
            <a:endParaRPr lang="en-US" dirty="0" smtClean="0"/>
          </a:p>
          <a:p>
            <a:pPr algn="just"/>
            <a:r>
              <a:rPr lang="en-US" dirty="0" smtClean="0"/>
              <a:t>Not because of ‘stench’, but because of the other odors and the abundance of different scents.</a:t>
            </a:r>
          </a:p>
          <a:p>
            <a:pPr algn="just"/>
            <a:r>
              <a:rPr lang="en-US" dirty="0" smtClean="0"/>
              <a:t>None are described as to be pleasurable to </a:t>
            </a:r>
            <a:r>
              <a:rPr lang="en-US" dirty="0" err="1" smtClean="0"/>
              <a:t>Grenouille</a:t>
            </a:r>
            <a:r>
              <a:rPr lang="en-US" dirty="0"/>
              <a:t> </a:t>
            </a:r>
            <a:r>
              <a:rPr lang="en-US" dirty="0" smtClean="0"/>
              <a:t>– he discovers these without specific liking yet with interest, like that of an artist.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500858"/>
          </a:xfrm>
        </p:spPr>
        <p:txBody>
          <a:bodyPr>
            <a:normAutofit fontScale="55000" lnSpcReduction="20000"/>
          </a:bodyPr>
          <a:lstStyle/>
          <a:p>
            <a:pPr algn="ctr">
              <a:buNone/>
            </a:pPr>
            <a:r>
              <a:rPr lang="en-GB" dirty="0" smtClean="0"/>
              <a:t>The </a:t>
            </a:r>
            <a:r>
              <a:rPr lang="en-GB" dirty="0"/>
              <a:t>source was the girl. </a:t>
            </a:r>
          </a:p>
          <a:p>
            <a:pPr algn="ctr">
              <a:buNone/>
            </a:pPr>
            <a:r>
              <a:rPr lang="en-GB" dirty="0"/>
              <a:t>For a moment he was so confused that he actually thought he had never in all his life seen anything so beautiful as this girl-although he only caught her from behind in silhouette against the candlelight. He meant, of course, he had never smelled anything so beautiful. </a:t>
            </a:r>
            <a:r>
              <a:rPr lang="en-GB" b="1" dirty="0"/>
              <a:t>But since he knew the smell of humans, knew it a </a:t>
            </a:r>
            <a:r>
              <a:rPr lang="en-GB" b="1" dirty="0" err="1"/>
              <a:t>thousandfold</a:t>
            </a:r>
            <a:r>
              <a:rPr lang="en-GB" b="1" dirty="0"/>
              <a:t>, men, women, children, he could not conceive of how such an exquisite scent could be emitted by a human being</a:t>
            </a:r>
            <a:r>
              <a:rPr lang="en-GB" dirty="0"/>
              <a:t>. </a:t>
            </a:r>
            <a:r>
              <a:rPr lang="en-GB" b="1" dirty="0"/>
              <a:t>Normally human </a:t>
            </a:r>
            <a:r>
              <a:rPr lang="en-GB" b="1" dirty="0" err="1"/>
              <a:t>odor</a:t>
            </a:r>
            <a:r>
              <a:rPr lang="en-GB" b="1" dirty="0"/>
              <a:t> was nothing special, or it was ghastly. Children smelled insipid, men </a:t>
            </a:r>
            <a:r>
              <a:rPr lang="en-GB" b="1" dirty="0" err="1"/>
              <a:t>urinous</a:t>
            </a:r>
            <a:r>
              <a:rPr lang="en-GB" b="1" dirty="0"/>
              <a:t>, all sour sweat and cheese, women </a:t>
            </a:r>
            <a:r>
              <a:rPr lang="en-GB" b="1" dirty="0" smtClean="0"/>
              <a:t>smelled </a:t>
            </a:r>
            <a:r>
              <a:rPr lang="en-GB" b="1" dirty="0"/>
              <a:t>of rancid fat and rotting fish. Totally uninteresting, repulsive-that was how humans smelled.... </a:t>
            </a:r>
            <a:r>
              <a:rPr lang="en-GB" dirty="0"/>
              <a:t>And so it happened that for the first time in his life, </a:t>
            </a:r>
            <a:r>
              <a:rPr lang="en-GB" dirty="0" err="1"/>
              <a:t>Grenouille</a:t>
            </a:r>
            <a:r>
              <a:rPr lang="en-GB" dirty="0"/>
              <a:t> did not trust his nose and had to call on his eyes for assistance if he was to believe what he smelled. This confusion of senses did not last long at all. Actually he required only a moment to convince himself optically-then to abandon himself all the more ruthlessly to olfactory perception. And now he smelled that this was a human being, smelled the sweat of her armpits, the oil in her hair, the fishy </a:t>
            </a:r>
            <a:r>
              <a:rPr lang="en-GB" dirty="0" err="1"/>
              <a:t>odor</a:t>
            </a:r>
            <a:r>
              <a:rPr lang="en-GB" dirty="0"/>
              <a:t> of her genitals, and </a:t>
            </a:r>
            <a:r>
              <a:rPr lang="en-GB" dirty="0" err="1"/>
              <a:t>smelied</a:t>
            </a:r>
            <a:r>
              <a:rPr lang="en-GB" dirty="0"/>
              <a:t> it all with the greatest pleasure. Her sweat smelled as fresh as the sea breeze, the tallow of her hair as sweet as nut oil, her genitals were as fragrant as the bouquet of water lilies, her skin as apricot blossoms... and the harmony of all these components yielded a perfume so rich, so balanced, so magical, that every perfume that </a:t>
            </a:r>
            <a:r>
              <a:rPr lang="en-GB" dirty="0" err="1"/>
              <a:t>Grenouille</a:t>
            </a:r>
            <a:r>
              <a:rPr lang="en-GB" dirty="0"/>
              <a:t> had smelled until now, every edifice of </a:t>
            </a:r>
            <a:r>
              <a:rPr lang="en-GB" dirty="0" err="1"/>
              <a:t>odors</a:t>
            </a:r>
            <a:r>
              <a:rPr lang="en-GB" dirty="0"/>
              <a:t> that he had so playfully created within himself, seemed at once to be utterly meaningless. A hundred thousand </a:t>
            </a:r>
            <a:r>
              <a:rPr lang="en-GB" dirty="0" err="1"/>
              <a:t>odors</a:t>
            </a:r>
            <a:r>
              <a:rPr lang="en-GB" dirty="0"/>
              <a:t> seemed worthless in the presence of this scent. This one scent was the higher principle, the pattern by which the others must be ordered. It was pure beauty.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52"/>
            <a:ext cx="8229600" cy="6500858"/>
          </a:xfrm>
        </p:spPr>
        <p:txBody>
          <a:bodyPr/>
          <a:lstStyle/>
          <a:p>
            <a:r>
              <a:rPr lang="en-US" dirty="0" smtClean="0"/>
              <a:t>Repeated in less detail in Chapter 8</a:t>
            </a:r>
          </a:p>
          <a:p>
            <a:r>
              <a:rPr lang="en-US" dirty="0" smtClean="0"/>
              <a:t>Used to contrast the scent of the victim and the city</a:t>
            </a:r>
            <a:r>
              <a:rPr lang="en-GB" dirty="0" smtClean="0"/>
              <a:t>.</a:t>
            </a:r>
            <a:endParaRPr lang="en-US" dirty="0"/>
          </a:p>
          <a:p>
            <a:r>
              <a:rPr lang="en-US" dirty="0" smtClean="0"/>
              <a:t>Thus accentuates beauty with the smell of putrefaction.</a:t>
            </a:r>
          </a:p>
          <a:p>
            <a:r>
              <a:rPr lang="en-US" dirty="0" smtClean="0"/>
              <a:t>Later on leaves Paris in pursue of this scent (to Orleans) in Chapter 23</a:t>
            </a:r>
            <a:r>
              <a:rPr lang="en-GB" dirty="0" smtClean="0"/>
              <a:t>.</a:t>
            </a:r>
          </a:p>
          <a:p>
            <a:r>
              <a:rPr lang="en-US" dirty="0" smtClean="0"/>
              <a:t>If </a:t>
            </a:r>
            <a:r>
              <a:rPr lang="en-US" dirty="0" err="1" smtClean="0"/>
              <a:t>Grenouille</a:t>
            </a:r>
            <a:r>
              <a:rPr lang="en-US" dirty="0" smtClean="0"/>
              <a:t> was exposed to this smell in a different city, his reaction and desire to preserve this could have been different.</a:t>
            </a:r>
          </a:p>
          <a:p>
            <a:r>
              <a:rPr lang="en-US" dirty="0" smtClean="0"/>
              <a:t>Therefore, Paris is utilized as the location in which he discovers true beauty.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1187</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Paris</vt:lpstr>
      <vt:lpstr>Slide 2</vt:lpstr>
      <vt:lpstr>Slide 3</vt:lpstr>
      <vt:lpstr>Slide 4</vt:lpstr>
      <vt:lpstr>Slide 5</vt:lpstr>
      <vt:lpstr>Slide 6</vt:lpstr>
      <vt:lpstr>Slide 7</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Paris</dc:title>
  <dc:creator>Lillio</dc:creator>
  <cp:lastModifiedBy>WIS</cp:lastModifiedBy>
  <cp:revision>55</cp:revision>
  <dcterms:created xsi:type="dcterms:W3CDTF">2010-01-14T01:43:44Z</dcterms:created>
  <dcterms:modified xsi:type="dcterms:W3CDTF">2010-01-14T06:09:38Z</dcterms:modified>
</cp:coreProperties>
</file>