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F0BCA-5493-4589-99A0-E12ED474D4FB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7326E-23A2-4283-9569-237F97DEC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F0BCA-5493-4589-99A0-E12ED474D4FB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7326E-23A2-4283-9569-237F97DEC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F0BCA-5493-4589-99A0-E12ED474D4FB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7326E-23A2-4283-9569-237F97DEC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F0BCA-5493-4589-99A0-E12ED474D4FB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7326E-23A2-4283-9569-237F97DEC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F0BCA-5493-4589-99A0-E12ED474D4FB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7326E-23A2-4283-9569-237F97DEC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F0BCA-5493-4589-99A0-E12ED474D4FB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7326E-23A2-4283-9569-237F97DEC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F0BCA-5493-4589-99A0-E12ED474D4FB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7326E-23A2-4283-9569-237F97DEC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F0BCA-5493-4589-99A0-E12ED474D4FB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7326E-23A2-4283-9569-237F97DEC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F0BCA-5493-4589-99A0-E12ED474D4FB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7326E-23A2-4283-9569-237F97DEC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F0BCA-5493-4589-99A0-E12ED474D4FB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7326E-23A2-4283-9569-237F97DEC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F0BCA-5493-4589-99A0-E12ED474D4FB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7326E-23A2-4283-9569-237F97DEC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F0BCA-5493-4589-99A0-E12ED474D4FB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7326E-23A2-4283-9569-237F97DEC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Pages 52-54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Unusual beauty redolent with an exotic </a:t>
            </a:r>
            <a:r>
              <a:rPr lang="en-US" dirty="0" err="1" smtClean="0"/>
              <a:t>fagrance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metaphor refers to the shape of the 4 characters </a:t>
            </a:r>
            <a:r>
              <a:rPr lang="en-US" dirty="0" err="1" smtClean="0"/>
              <a:t>Ba-Er-Za-Ke</a:t>
            </a:r>
            <a:endParaRPr lang="en-US" dirty="0"/>
          </a:p>
          <a:p>
            <a:r>
              <a:rPr lang="en-US" dirty="0" smtClean="0"/>
              <a:t>The writer uses this metaphor to show the delight of just reading the title of the book. “redolent with an exotic </a:t>
            </a:r>
            <a:r>
              <a:rPr lang="en-US" dirty="0" err="1" smtClean="0"/>
              <a:t>fagrance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The quote also shows the wild and excitable passion which is barely uncontrollable.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Sensual as the perfume wreathing a wine stored for centuries in a cellar.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quote is a hyperbole</a:t>
            </a:r>
          </a:p>
          <a:p>
            <a:r>
              <a:rPr lang="en-US" dirty="0" smtClean="0"/>
              <a:t>The word “wreathing wine” in this book is comparing the book as a valuable golden treasure which they taste on the first time </a:t>
            </a:r>
          </a:p>
          <a:p>
            <a:r>
              <a:rPr lang="en-US" dirty="0" smtClean="0"/>
              <a:t>Also the phrase sensual as perfume foreshadows a romantic relationship.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‘Suddenly I felt a stab of jealousy’ p54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Metaphor referring to the pain.</a:t>
            </a:r>
          </a:p>
          <a:p>
            <a:r>
              <a:rPr lang="en-US" altLang="zh-TW" dirty="0" smtClean="0"/>
              <a:t>It shows how much more emotional the narrator’s love is towards the Little Chinese Seamstress compared to </a:t>
            </a:r>
            <a:r>
              <a:rPr lang="en-US" altLang="zh-TW" dirty="0" err="1" smtClean="0"/>
              <a:t>Luo’s</a:t>
            </a:r>
            <a:r>
              <a:rPr lang="en-US" altLang="zh-TW" dirty="0" smtClean="0"/>
              <a:t> more physical love.</a:t>
            </a:r>
          </a:p>
          <a:p>
            <a:r>
              <a:rPr lang="en-US" altLang="zh-TW" dirty="0" smtClean="0"/>
              <a:t>Even though the friendship between the narrator and </a:t>
            </a:r>
            <a:r>
              <a:rPr lang="en-US" altLang="zh-TW" dirty="0" err="1" smtClean="0"/>
              <a:t>Luo</a:t>
            </a:r>
            <a:r>
              <a:rPr lang="en-US" altLang="zh-TW" dirty="0" smtClean="0"/>
              <a:t> is very strong the narrator wants to do things that their friendship limits.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‘Falling </a:t>
            </a:r>
            <a:r>
              <a:rPr lang="en-US" altLang="zh-TW" dirty="0" err="1" smtClean="0"/>
              <a:t>headling</a:t>
            </a:r>
            <a:r>
              <a:rPr lang="en-US" altLang="zh-TW" dirty="0" smtClean="0"/>
              <a:t> into a story of awakening desire, passion, impulsive action, love…’ p53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r>
              <a:rPr lang="en-US" altLang="zh-TW" dirty="0" smtClean="0"/>
              <a:t>This shows the power of literature in the novel. The narrator lives another life inside the books.</a:t>
            </a:r>
          </a:p>
          <a:p>
            <a:r>
              <a:rPr lang="en-US" altLang="zh-TW" dirty="0" smtClean="0"/>
              <a:t>The narrator is in love with the western literature even though it is strictly forbidden to even own them.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‘</a:t>
            </a:r>
            <a:r>
              <a:rPr lang="en-US" altLang="zh-TW" dirty="0" err="1" smtClean="0"/>
              <a:t>Luo</a:t>
            </a:r>
            <a:r>
              <a:rPr lang="en-US" altLang="zh-TW" dirty="0" smtClean="0"/>
              <a:t> started reading the book the very same night that Four-Eyes lent it to us,…’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This shows the passion they both had in the western literature.</a:t>
            </a:r>
          </a:p>
          <a:p>
            <a:r>
              <a:rPr lang="en-US" altLang="zh-TW" dirty="0" smtClean="0"/>
              <a:t>It also shows how deep in love they both are with the book. They both want to read it, but they both also want to tell the story to the Little </a:t>
            </a:r>
            <a:r>
              <a:rPr lang="en-US" altLang="zh-TW" smtClean="0"/>
              <a:t>Chinese Seamstress.</a:t>
            </a:r>
            <a:endParaRPr lang="zh-TW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297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Pages 52-54</vt:lpstr>
      <vt:lpstr>Unusual beauty redolent with an exotic fagrance </vt:lpstr>
      <vt:lpstr>Sensual as the perfume wreathing a wine stored for centuries in a cellar. </vt:lpstr>
      <vt:lpstr>‘Suddenly I felt a stab of jealousy’ p54</vt:lpstr>
      <vt:lpstr>‘Falling headling into a story of awakening desire, passion, impulsive action, love…’ p53</vt:lpstr>
      <vt:lpstr>‘Luo started reading the book the very same night that Four-Eyes lent it to us,…’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Pages 52-54</dc:title>
  <dc:creator>Nicky Lo</dc:creator>
  <cp:lastModifiedBy>WIS</cp:lastModifiedBy>
  <cp:revision>3</cp:revision>
  <dcterms:created xsi:type="dcterms:W3CDTF">2010-02-11T08:56:41Z</dcterms:created>
  <dcterms:modified xsi:type="dcterms:W3CDTF">2010-02-12T04:37:04Z</dcterms:modified>
</cp:coreProperties>
</file>