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E0AAC0-F869-408A-A0AD-50AD57FD1D18}" type="datetimeFigureOut">
              <a:rPr lang="zh-TW" altLang="en-US" smtClean="0"/>
              <a:pPr/>
              <a:t>2009/11/20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54E7A70-CC62-47EB-B38A-B0060F359BD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Leaning into the afternoons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seesdifferent.files.wordpress.com/2009/07/ocean-tempera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571612"/>
            <a:ext cx="3762375" cy="51149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173666" cy="44958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dirty="0" smtClean="0"/>
              <a:t>Leaning into the afternoons I cast my sad nets towards your oceanic eyes </a:t>
            </a:r>
            <a:endParaRPr lang="zh-TW" alt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There in the highest blaze my solitude lengthens and flames, its arms turning like a drowning man’s</a:t>
            </a:r>
            <a:endParaRPr lang="zh-TW" altLang="en-US" sz="4000" dirty="0"/>
          </a:p>
        </p:txBody>
      </p:sp>
      <p:pic>
        <p:nvPicPr>
          <p:cNvPr id="52226" name="Picture 2" descr="http://blog.shapingyouth.org/wp-content/uploads/2009/06/flam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2071678"/>
            <a:ext cx="4563532" cy="3422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286380" y="1600200"/>
            <a:ext cx="3479668" cy="4495800"/>
          </a:xfrm>
        </p:spPr>
        <p:txBody>
          <a:bodyPr>
            <a:normAutofit/>
          </a:bodyPr>
          <a:lstStyle/>
          <a:p>
            <a:r>
              <a:rPr lang="en-US" altLang="zh-TW" sz="4000" dirty="0" smtClean="0"/>
              <a:t>I send out red signals across your absent eyes that move like the sea near a lighthouse </a:t>
            </a:r>
            <a:endParaRPr lang="zh-TW" altLang="en-US" sz="4000" dirty="0"/>
          </a:p>
        </p:txBody>
      </p:sp>
      <p:pic>
        <p:nvPicPr>
          <p:cNvPr id="53250" name="Picture 2" descr="http://www.thelensflare.com/large/lighthouse_13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785926"/>
            <a:ext cx="4714875" cy="4714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673600" cy="4495800"/>
          </a:xfrm>
        </p:spPr>
        <p:txBody>
          <a:bodyPr>
            <a:noAutofit/>
          </a:bodyPr>
          <a:lstStyle/>
          <a:p>
            <a:r>
              <a:rPr lang="en-US" altLang="zh-TW" sz="4000" dirty="0" smtClean="0"/>
              <a:t>You keep only darkness, my distant female, from your regard sometimes the coast of dread emerges </a:t>
            </a:r>
            <a:endParaRPr lang="zh-TW" altLang="en-US" sz="4000" dirty="0"/>
          </a:p>
        </p:txBody>
      </p:sp>
      <p:pic>
        <p:nvPicPr>
          <p:cNvPr id="54274" name="Picture 2" descr="http://s3.amazonaws.com/hypertextopia/public/uploads/4869/pd_darkness_071029_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2285992"/>
            <a:ext cx="3933825" cy="2952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Leaning into the afternoons I fling my sad nets to that sea that beats on your marine eyes. </a:t>
            </a:r>
            <a:endParaRPr lang="zh-TW" altLang="en-US" sz="4000" dirty="0"/>
          </a:p>
        </p:txBody>
      </p:sp>
      <p:pic>
        <p:nvPicPr>
          <p:cNvPr id="55298" name="Picture 2" descr="http://yogapause.files.wordpress.com/2009/05/lake_erie_sunset_with_fish_n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786058"/>
            <a:ext cx="5072098" cy="3804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The birds of night peck at the first stars that flash like my soul when I love you </a:t>
            </a:r>
            <a:endParaRPr lang="zh-TW" altLang="en-US" sz="4000" dirty="0"/>
          </a:p>
        </p:txBody>
      </p:sp>
      <p:pic>
        <p:nvPicPr>
          <p:cNvPr id="56324" name="Picture 4" descr="http://greenandgold.uaa.alaska.edu/podcasts/pictures/bir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2893191"/>
            <a:ext cx="5286412" cy="3964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sz="4000" dirty="0" smtClean="0"/>
              <a:t>night gallops on its shadowy mare shedding blue tassels over the land </a:t>
            </a:r>
            <a:endParaRPr lang="zh-TW" altLang="en-US" sz="4000" dirty="0"/>
          </a:p>
        </p:txBody>
      </p:sp>
      <p:pic>
        <p:nvPicPr>
          <p:cNvPr id="57346" name="Picture 2" descr="http://www.toddandrewssculpture.com/images/s-mare-installed4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143248"/>
            <a:ext cx="3581400" cy="3019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</TotalTime>
  <Words>120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Leaning into the afternoons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Leaning into the afternoons</dc:title>
  <dc:creator>Windows User</dc:creator>
  <cp:lastModifiedBy>Teacher</cp:lastModifiedBy>
  <cp:revision>2</cp:revision>
  <dcterms:created xsi:type="dcterms:W3CDTF">2009-11-17T15:56:02Z</dcterms:created>
  <dcterms:modified xsi:type="dcterms:W3CDTF">2009-11-20T04:01:49Z</dcterms:modified>
</cp:coreProperties>
</file>