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10D13"/>
    <a:srgbClr val="D5612D"/>
    <a:srgbClr val="000000"/>
    <a:srgbClr val="FFCC00"/>
    <a:srgbClr val="FF3300"/>
    <a:srgbClr val="196793"/>
    <a:srgbClr val="000066"/>
    <a:srgbClr val="27098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1FADAC-2E4F-4651-A0D0-A574A84398C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9BB04B-D8B7-487F-94DE-4A97D8FCF3B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4B2688-CE07-4EB5-93BF-3F615A11BCA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E2D8EC-8105-47F2-A42D-DEF6A556924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360A97-C2F4-4C26-953C-0FE7D8E9AA1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77A062-1AEC-4465-BE2B-4D888E8C7B5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76E853-38FA-48B4-B809-DDFEC36D940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E1E850-68C2-4B65-8A14-99CDA4E66A4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7D71DD-CA91-49C8-8B16-34E718BD6D3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14572B-0877-44DC-9638-CFC27872AFA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694B7F-C368-40FC-B105-51D7D14F24E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3B5C30B-0FEF-4AD9-BEC8-46531C8F1B94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plus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FFF00"/>
            </a:gs>
            <a:gs pos="100000">
              <a:srgbClr val="660033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684213" y="476250"/>
            <a:ext cx="7704137" cy="1223963"/>
          </a:xfrm>
          <a:prstGeom prst="rect">
            <a:avLst/>
          </a:prstGeom>
          <a:solidFill>
            <a:srgbClr val="FFFF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4000" b="1"/>
              <a:t>Jim Jones (Peoples Temple)</a:t>
            </a:r>
            <a:r>
              <a:rPr lang="en-US"/>
              <a:t> </a:t>
            </a:r>
          </a:p>
        </p:txBody>
      </p:sp>
      <p:sp>
        <p:nvSpPr>
          <p:cNvPr id="2055" name="Oval 7"/>
          <p:cNvSpPr>
            <a:spLocks noChangeArrowheads="1"/>
          </p:cNvSpPr>
          <p:nvPr/>
        </p:nvSpPr>
        <p:spPr bwMode="auto">
          <a:xfrm>
            <a:off x="395288" y="3716338"/>
            <a:ext cx="3816350" cy="1657350"/>
          </a:xfrm>
          <a:prstGeom prst="ellipse">
            <a:avLst/>
          </a:prstGeom>
          <a:solidFill>
            <a:srgbClr val="3333FF"/>
          </a:solidFill>
          <a:ln w="762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/>
              <a:t>By Jack and Robin</a:t>
            </a:r>
          </a:p>
        </p:txBody>
      </p:sp>
      <p:sp>
        <p:nvSpPr>
          <p:cNvPr id="2056" name="AutoShape 8"/>
          <p:cNvSpPr>
            <a:spLocks noChangeArrowheads="1"/>
          </p:cNvSpPr>
          <p:nvPr/>
        </p:nvSpPr>
        <p:spPr bwMode="auto">
          <a:xfrm>
            <a:off x="4716463" y="3068638"/>
            <a:ext cx="3887787" cy="1511300"/>
          </a:xfrm>
          <a:prstGeom prst="irregularSeal2">
            <a:avLst/>
          </a:prstGeom>
          <a:solidFill>
            <a:srgbClr val="339966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/>
              <a:t>CULTS</a:t>
            </a:r>
          </a:p>
        </p:txBody>
      </p:sp>
      <p:sp>
        <p:nvSpPr>
          <p:cNvPr id="2057" name="Line 9"/>
          <p:cNvSpPr>
            <a:spLocks noChangeShapeType="1"/>
          </p:cNvSpPr>
          <p:nvPr/>
        </p:nvSpPr>
        <p:spPr bwMode="auto">
          <a:xfrm flipH="1">
            <a:off x="2339975" y="1916113"/>
            <a:ext cx="647700" cy="1512887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058" name="Line 10"/>
          <p:cNvSpPr>
            <a:spLocks noChangeShapeType="1"/>
          </p:cNvSpPr>
          <p:nvPr/>
        </p:nvSpPr>
        <p:spPr bwMode="auto">
          <a:xfrm flipV="1">
            <a:off x="4284663" y="4149725"/>
            <a:ext cx="649287" cy="1428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CC3300"/>
            </a:gs>
            <a:gs pos="100000">
              <a:srgbClr val="0000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Oval 5"/>
          <p:cNvSpPr>
            <a:spLocks noChangeArrowheads="1"/>
          </p:cNvSpPr>
          <p:nvPr/>
        </p:nvSpPr>
        <p:spPr bwMode="auto">
          <a:xfrm>
            <a:off x="971550" y="476250"/>
            <a:ext cx="6626225" cy="1800225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8800" b="1">
                <a:solidFill>
                  <a:schemeClr val="bg1"/>
                </a:solidFill>
              </a:rPr>
              <a:t>Early life</a:t>
            </a:r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539750" y="2276475"/>
            <a:ext cx="5832475" cy="3024188"/>
          </a:xfrm>
          <a:prstGeom prst="rect">
            <a:avLst/>
          </a:prstGeom>
          <a:solidFill>
            <a:srgbClr val="8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solidFill>
                  <a:srgbClr val="000066"/>
                </a:solidFill>
              </a:rPr>
              <a:t>Apart from that his father died when he was 16 and that</a:t>
            </a:r>
          </a:p>
          <a:p>
            <a:pPr algn="ctr"/>
            <a:r>
              <a:rPr lang="en-US">
                <a:solidFill>
                  <a:srgbClr val="000066"/>
                </a:solidFill>
              </a:rPr>
              <a:t>Jones and another friend of his were doing some</a:t>
            </a:r>
          </a:p>
          <a:p>
            <a:pPr algn="ctr"/>
            <a:r>
              <a:rPr lang="en-US">
                <a:solidFill>
                  <a:srgbClr val="000066"/>
                </a:solidFill>
              </a:rPr>
              <a:t>Research on Jones’s dad and he could have been part</a:t>
            </a:r>
          </a:p>
          <a:p>
            <a:pPr algn="ctr"/>
            <a:r>
              <a:rPr lang="en-US">
                <a:solidFill>
                  <a:srgbClr val="000066"/>
                </a:solidFill>
              </a:rPr>
              <a:t>Of the KKK!</a:t>
            </a:r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270985"/>
            </a:gs>
            <a:gs pos="100000">
              <a:srgbClr val="510D13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395288" y="1989138"/>
            <a:ext cx="8497887" cy="3238500"/>
          </a:xfrm>
          <a:prstGeom prst="rect">
            <a:avLst/>
          </a:prstGeom>
          <a:solidFill>
            <a:srgbClr val="008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GB"/>
              <a:t>Jones didn’t want any member of the peoples temple to have sex </a:t>
            </a:r>
          </a:p>
          <a:p>
            <a:r>
              <a:rPr lang="en-GB"/>
              <a:t>he wanted them all to adopt. The Peoples Temple was made basically for  the sick,</a:t>
            </a:r>
          </a:p>
          <a:p>
            <a:r>
              <a:rPr lang="en-GB"/>
              <a:t>homeless and jobless people. He gathered a large group of over 900</a:t>
            </a:r>
          </a:p>
          <a:p>
            <a:r>
              <a:rPr lang="en-GB"/>
              <a:t>members in Indianapolis In the 1950's. </a:t>
            </a:r>
          </a:p>
          <a:p>
            <a:endParaRPr lang="en-US"/>
          </a:p>
        </p:txBody>
      </p:sp>
      <p:sp>
        <p:nvSpPr>
          <p:cNvPr id="3078" name="AutoShape 6"/>
          <p:cNvSpPr>
            <a:spLocks noChangeArrowheads="1"/>
          </p:cNvSpPr>
          <p:nvPr/>
        </p:nvSpPr>
        <p:spPr bwMode="auto">
          <a:xfrm>
            <a:off x="684213" y="188913"/>
            <a:ext cx="6696075" cy="1439862"/>
          </a:xfrm>
          <a:prstGeom prst="cloudCallout">
            <a:avLst>
              <a:gd name="adj1" fmla="val -49028"/>
              <a:gd name="adj2" fmla="val 61023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ctr"/>
            <a:r>
              <a:rPr lang="en-US" sz="6600"/>
              <a:t>information</a:t>
            </a:r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990099"/>
            </a:gs>
            <a:gs pos="100000">
              <a:srgbClr val="660066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684213" y="476250"/>
            <a:ext cx="7272337" cy="1512888"/>
          </a:xfrm>
          <a:prstGeom prst="rect">
            <a:avLst/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3200" b="1"/>
              <a:t>Something that could of inspired him</a:t>
            </a: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468313" y="2852738"/>
            <a:ext cx="7777162" cy="2879725"/>
          </a:xfrm>
          <a:prstGeom prst="rect">
            <a:avLst/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 b="1"/>
              <a:t>Jim Jones read a lot about father divine who was an African American </a:t>
            </a:r>
          </a:p>
          <a:p>
            <a:pPr algn="ctr"/>
            <a:r>
              <a:rPr lang="en-GB" b="1"/>
              <a:t>spiritual leader. His real name was George baker </a:t>
            </a:r>
          </a:p>
          <a:p>
            <a:pPr algn="ctr"/>
            <a:r>
              <a:rPr lang="en-GB" b="1"/>
              <a:t>Jr. but he also made his own name </a:t>
            </a:r>
          </a:p>
          <a:p>
            <a:pPr algn="ctr"/>
            <a:r>
              <a:rPr lang="en-GB" b="1"/>
              <a:t>up and his self given name was reverend major jealous divine </a:t>
            </a:r>
          </a:p>
          <a:p>
            <a:pPr algn="ctr"/>
            <a:r>
              <a:rPr lang="en-GB" b="1"/>
              <a:t>he was also known as the messenger.</a:t>
            </a:r>
            <a:endParaRPr lang="en-US" b="1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D60093"/>
            </a:gs>
            <a:gs pos="100000">
              <a:schemeClr val="tx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539750" y="260350"/>
            <a:ext cx="7488238" cy="792163"/>
          </a:xfrm>
          <a:prstGeom prst="rect">
            <a:avLst/>
          </a:prstGeom>
          <a:solidFill>
            <a:srgbClr val="8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solidFill>
                  <a:srgbClr val="000066"/>
                </a:solidFill>
              </a:rPr>
              <a:t>Jim Jones’s preaches</a:t>
            </a: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468313" y="1628775"/>
            <a:ext cx="7272337" cy="1944688"/>
          </a:xfrm>
          <a:prstGeom prst="rect">
            <a:avLst/>
          </a:prstGeom>
          <a:solidFill>
            <a:srgbClr val="0000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solidFill>
                  <a:srgbClr val="CC3300"/>
                </a:solidFill>
              </a:rPr>
              <a:t>What did Jim Jones Preach about?</a:t>
            </a:r>
          </a:p>
          <a:p>
            <a:pPr algn="ctr"/>
            <a:r>
              <a:rPr lang="en-US">
                <a:solidFill>
                  <a:srgbClr val="CC3300"/>
                </a:solidFill>
              </a:rPr>
              <a:t>I don’t really know what Jim Jones Preached about</a:t>
            </a:r>
          </a:p>
          <a:p>
            <a:pPr algn="ctr"/>
            <a:r>
              <a:rPr lang="en-US">
                <a:solidFill>
                  <a:srgbClr val="CC3300"/>
                </a:solidFill>
              </a:rPr>
              <a:t>But he did convince exactly 914 people to commit suicide on the spot.</a:t>
            </a:r>
          </a:p>
          <a:p>
            <a:pPr algn="ctr"/>
            <a:endParaRPr lang="en-US">
              <a:solidFill>
                <a:srgbClr val="CC3300"/>
              </a:solidFill>
            </a:endParaRPr>
          </a:p>
        </p:txBody>
      </p:sp>
    </p:spTree>
  </p:cSld>
  <p:clrMapOvr>
    <a:masterClrMapping/>
  </p:clrMapOvr>
  <p:transition spd="med">
    <p:plu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accent2"/>
            </a:gs>
            <a:gs pos="100000">
              <a:srgbClr val="000066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323850" y="2708275"/>
            <a:ext cx="8569325" cy="1727200"/>
          </a:xfrm>
          <a:prstGeom prst="rect">
            <a:avLst/>
          </a:prstGeom>
          <a:solidFill>
            <a:srgbClr val="CC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/>
              <a:t>This group moved quite a lot they have been located in Ukiah in Northern California, </a:t>
            </a:r>
          </a:p>
          <a:p>
            <a:pPr algn="ctr"/>
            <a:r>
              <a:rPr lang="en-GB"/>
              <a:t>San Francisco, Los Angeles and many more places.</a:t>
            </a:r>
            <a:endParaRPr lang="en-US"/>
          </a:p>
        </p:txBody>
      </p:sp>
      <p:sp>
        <p:nvSpPr>
          <p:cNvPr id="7174" name="Oval 6"/>
          <p:cNvSpPr>
            <a:spLocks noChangeArrowheads="1"/>
          </p:cNvSpPr>
          <p:nvPr/>
        </p:nvSpPr>
        <p:spPr bwMode="auto">
          <a:xfrm>
            <a:off x="684213" y="476250"/>
            <a:ext cx="4679950" cy="1584325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50000">
                <a:srgbClr val="196793"/>
              </a:gs>
              <a:gs pos="100000">
                <a:schemeClr val="bg1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000" b="1"/>
              <a:t>Locations</a:t>
            </a:r>
          </a:p>
        </p:txBody>
      </p:sp>
    </p:spTree>
  </p:cSld>
  <p:clrMapOvr>
    <a:masterClrMapping/>
  </p:clrMapOvr>
  <p:transition spd="med">
    <p:plu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F3300"/>
            </a:gs>
            <a:gs pos="100000">
              <a:schemeClr val="accent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8" name="Oval 6"/>
          <p:cNvSpPr>
            <a:spLocks noChangeArrowheads="1"/>
          </p:cNvSpPr>
          <p:nvPr/>
        </p:nvSpPr>
        <p:spPr bwMode="auto">
          <a:xfrm>
            <a:off x="395288" y="2349500"/>
            <a:ext cx="8569325" cy="3095625"/>
          </a:xfrm>
          <a:prstGeom prst="ellipse">
            <a:avLst/>
          </a:prstGeom>
          <a:solidFill>
            <a:schemeClr val="folHlink"/>
          </a:solidFill>
          <a:ln w="762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/>
              <a:t>Jim Jones made a belief called Translation in which he and </a:t>
            </a:r>
          </a:p>
          <a:p>
            <a:pPr algn="ctr"/>
            <a:r>
              <a:rPr lang="en-GB"/>
              <a:t>his followers would all die together, and would move </a:t>
            </a:r>
          </a:p>
          <a:p>
            <a:pPr algn="ctr"/>
            <a:r>
              <a:rPr lang="en-GB"/>
              <a:t>to another planet for a life of happiness. Mass suicides were practiced </a:t>
            </a:r>
          </a:p>
          <a:p>
            <a:pPr algn="ctr"/>
            <a:r>
              <a:rPr lang="en-GB"/>
              <a:t>in which his followers pretended to drink poison and fall to the ground.</a:t>
            </a:r>
            <a:endParaRPr lang="en-US"/>
          </a:p>
        </p:txBody>
      </p:sp>
      <p:sp>
        <p:nvSpPr>
          <p:cNvPr id="8199" name="Rectangle 7"/>
          <p:cNvSpPr>
            <a:spLocks noChangeArrowheads="1"/>
          </p:cNvSpPr>
          <p:nvPr/>
        </p:nvSpPr>
        <p:spPr bwMode="auto">
          <a:xfrm>
            <a:off x="827088" y="549275"/>
            <a:ext cx="5184775" cy="1295400"/>
          </a:xfrm>
          <a:prstGeom prst="rect">
            <a:avLst/>
          </a:prstGeom>
          <a:gradFill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000" b="1">
                <a:solidFill>
                  <a:schemeClr val="folHlink"/>
                </a:solidFill>
              </a:rPr>
              <a:t>His Belief</a:t>
            </a:r>
          </a:p>
        </p:txBody>
      </p:sp>
    </p:spTree>
  </p:cSld>
  <p:clrMapOvr>
    <a:masterClrMapping/>
  </p:clrMapOvr>
  <p:transition spd="med">
    <p:plu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0" y="836613"/>
            <a:ext cx="9144000" cy="6021387"/>
          </a:xfrm>
          <a:prstGeom prst="rect">
            <a:avLst/>
          </a:prstGeom>
          <a:solidFill>
            <a:srgbClr val="270985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>
                <a:solidFill>
                  <a:srgbClr val="FFCC00"/>
                </a:solidFill>
              </a:rPr>
              <a:t>Some people said that Jonestown was being run like a concentration camp and </a:t>
            </a:r>
          </a:p>
          <a:p>
            <a:pPr algn="ctr"/>
            <a:r>
              <a:rPr lang="en-GB">
                <a:solidFill>
                  <a:srgbClr val="FFCC00"/>
                </a:solidFill>
              </a:rPr>
              <a:t>that people were being held against there </a:t>
            </a:r>
          </a:p>
          <a:p>
            <a:pPr algn="ctr"/>
            <a:r>
              <a:rPr lang="en-GB">
                <a:solidFill>
                  <a:srgbClr val="FFCC00"/>
                </a:solidFill>
              </a:rPr>
              <a:t>will. These concerns made Leo Ryan want to visit Jonestown in </a:t>
            </a:r>
          </a:p>
          <a:p>
            <a:pPr algn="ctr"/>
            <a:r>
              <a:rPr lang="en-GB">
                <a:solidFill>
                  <a:srgbClr val="FFCC00"/>
                </a:solidFill>
              </a:rPr>
              <a:t>1978-NOV for a personal inspection. </a:t>
            </a:r>
          </a:p>
          <a:p>
            <a:pPr algn="ctr"/>
            <a:r>
              <a:rPr lang="en-GB">
                <a:solidFill>
                  <a:srgbClr val="FFCC00"/>
                </a:solidFill>
              </a:rPr>
              <a:t>At first, the visit went well but Later, on NOV-18, around 16 Temple members </a:t>
            </a:r>
          </a:p>
          <a:p>
            <a:pPr algn="ctr"/>
            <a:r>
              <a:rPr lang="en-GB">
                <a:solidFill>
                  <a:srgbClr val="FFCC00"/>
                </a:solidFill>
              </a:rPr>
              <a:t>decided that they </a:t>
            </a:r>
          </a:p>
          <a:p>
            <a:pPr algn="ctr"/>
            <a:r>
              <a:rPr lang="en-GB">
                <a:solidFill>
                  <a:srgbClr val="FFCC00"/>
                </a:solidFill>
              </a:rPr>
              <a:t>wanted to leave Jonestown with the visitors. Jones did not like this While Ryan and </a:t>
            </a:r>
          </a:p>
          <a:p>
            <a:pPr algn="ctr"/>
            <a:r>
              <a:rPr lang="en-GB">
                <a:solidFill>
                  <a:srgbClr val="FFCC00"/>
                </a:solidFill>
              </a:rPr>
              <a:t>the others were waiting at Port Kiatuma airfield (the local airstrip) some members of the</a:t>
            </a:r>
          </a:p>
          <a:p>
            <a:pPr algn="ctr"/>
            <a:r>
              <a:rPr lang="en-GB">
                <a:solidFill>
                  <a:srgbClr val="FFCC00"/>
                </a:solidFill>
              </a:rPr>
              <a:t>Temple's security guards arrived and started </a:t>
            </a:r>
          </a:p>
          <a:p>
            <a:pPr algn="ctr"/>
            <a:r>
              <a:rPr lang="en-GB">
                <a:solidFill>
                  <a:srgbClr val="FFCC00"/>
                </a:solidFill>
              </a:rPr>
              <a:t>shooting. Ryan and four others were killed </a:t>
            </a:r>
          </a:p>
          <a:p>
            <a:pPr algn="ctr"/>
            <a:r>
              <a:rPr lang="en-GB">
                <a:solidFill>
                  <a:srgbClr val="FFCC00"/>
                </a:solidFill>
              </a:rPr>
              <a:t>three were members of the press the others were people </a:t>
            </a:r>
          </a:p>
          <a:p>
            <a:pPr algn="ctr"/>
            <a:r>
              <a:rPr lang="en-GB">
                <a:solidFill>
                  <a:srgbClr val="FFCC00"/>
                </a:solidFill>
              </a:rPr>
              <a:t>from Jonestown who wanted to leave. 11 were wounded</a:t>
            </a:r>
            <a:r>
              <a:rPr lang="en-GB"/>
              <a:t>.</a:t>
            </a:r>
            <a:endParaRPr lang="en-US"/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0" y="0"/>
            <a:ext cx="9144000" cy="1052513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 b="1"/>
              <a:t>Conspiracy</a:t>
            </a:r>
          </a:p>
        </p:txBody>
      </p:sp>
    </p:spTree>
  </p:cSld>
  <p:clrMapOvr>
    <a:masterClrMapping/>
  </p:clrMapOvr>
  <p:transition spd="med">
    <p:plus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196793"/>
            </a:gs>
            <a:gs pos="100000">
              <a:schemeClr val="tx1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323850" y="4652963"/>
            <a:ext cx="8424863" cy="1439862"/>
          </a:xfrm>
          <a:prstGeom prst="rect">
            <a:avLst/>
          </a:prstGeom>
          <a:gradFill rotWithShape="1">
            <a:gsLst>
              <a:gs pos="0">
                <a:srgbClr val="196793"/>
              </a:gs>
              <a:gs pos="100000">
                <a:schemeClr val="tx1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GB">
                <a:solidFill>
                  <a:schemeClr val="bg1"/>
                </a:solidFill>
              </a:rPr>
              <a:t>The Peoples Temple did not survive the mass suicide/murder 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in Guyana. Their old  headquarters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 building in San Francisco was destroyed by the Loma Prieta earthquake in 1989.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5130800" y="45831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GB"/>
          </a:p>
        </p:txBody>
      </p:sp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611188" y="2420938"/>
            <a:ext cx="5329237" cy="1655762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6600"/>
              <a:t>Destruction</a:t>
            </a:r>
          </a:p>
        </p:txBody>
      </p:sp>
      <p:sp>
        <p:nvSpPr>
          <p:cNvPr id="10248" name="AutoShape 8"/>
          <p:cNvSpPr>
            <a:spLocks noChangeArrowheads="1"/>
          </p:cNvSpPr>
          <p:nvPr/>
        </p:nvSpPr>
        <p:spPr bwMode="auto">
          <a:xfrm>
            <a:off x="3203575" y="333375"/>
            <a:ext cx="5111750" cy="1727200"/>
          </a:xfrm>
          <a:prstGeom prst="irregularSeal2">
            <a:avLst/>
          </a:prstGeom>
          <a:solidFill>
            <a:srgbClr val="FFFF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/>
              <a:t>Thank you for watching</a:t>
            </a:r>
          </a:p>
        </p:txBody>
      </p:sp>
    </p:spTree>
  </p:cSld>
  <p:clrMapOvr>
    <a:masterClrMapping/>
  </p:clrMapOvr>
  <p:transition spd="med">
    <p:plus/>
  </p:transition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426</Words>
  <Application>Microsoft Office PowerPoint</Application>
  <PresentationFormat>On-screen Show (4:3)</PresentationFormat>
  <Paragraphs>49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Arial</vt:lpstr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Jack</dc:creator>
  <cp:lastModifiedBy>Teacher</cp:lastModifiedBy>
  <cp:revision>6</cp:revision>
  <dcterms:created xsi:type="dcterms:W3CDTF">2009-09-15T10:38:56Z</dcterms:created>
  <dcterms:modified xsi:type="dcterms:W3CDTF">2009-09-16T03:36:34Z</dcterms:modified>
</cp:coreProperties>
</file>