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9" r:id="rId7"/>
    <p:sldId id="263" r:id="rId8"/>
    <p:sldId id="261" r:id="rId9"/>
    <p:sldId id="265" r:id="rId10"/>
    <p:sldId id="266" r:id="rId11"/>
    <p:sldId id="267" r:id="rId12"/>
    <p:sldId id="264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9" autoAdjust="0"/>
    <p:restoredTop sz="94697" autoAdjust="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7757-9E42-4FE3-8604-14A79C93C9B9}" type="datetimeFigureOut">
              <a:rPr lang="zh-TW" altLang="en-US" smtClean="0"/>
              <a:pPr/>
              <a:t>2009/9/16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75102-2A56-405E-911D-6BFAFD31CB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75102-2A56-405E-911D-6BFAFD31CB6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0001-6CE3-4B2F-9863-04E86CEA2078}" type="datetimeFigureOut">
              <a:rPr lang="zh-TW" altLang="en-US" smtClean="0"/>
              <a:pPr/>
              <a:t>2009/9/16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437A-33FE-4F2A-8D06-7338FDE05E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0001-6CE3-4B2F-9863-04E86CEA2078}" type="datetimeFigureOut">
              <a:rPr lang="zh-TW" altLang="en-US" smtClean="0"/>
              <a:pPr/>
              <a:t>2009/9/16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437A-33FE-4F2A-8D06-7338FDE05E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0001-6CE3-4B2F-9863-04E86CEA2078}" type="datetimeFigureOut">
              <a:rPr lang="zh-TW" altLang="en-US" smtClean="0"/>
              <a:pPr/>
              <a:t>2009/9/16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437A-33FE-4F2A-8D06-7338FDE05E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0001-6CE3-4B2F-9863-04E86CEA2078}" type="datetimeFigureOut">
              <a:rPr lang="zh-TW" altLang="en-US" smtClean="0"/>
              <a:pPr/>
              <a:t>2009/9/16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437A-33FE-4F2A-8D06-7338FDE05E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0001-6CE3-4B2F-9863-04E86CEA2078}" type="datetimeFigureOut">
              <a:rPr lang="zh-TW" altLang="en-US" smtClean="0"/>
              <a:pPr/>
              <a:t>2009/9/16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437A-33FE-4F2A-8D06-7338FDE05E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0001-6CE3-4B2F-9863-04E86CEA2078}" type="datetimeFigureOut">
              <a:rPr lang="zh-TW" altLang="en-US" smtClean="0"/>
              <a:pPr/>
              <a:t>2009/9/16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437A-33FE-4F2A-8D06-7338FDE05E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0001-6CE3-4B2F-9863-04E86CEA2078}" type="datetimeFigureOut">
              <a:rPr lang="zh-TW" altLang="en-US" smtClean="0"/>
              <a:pPr/>
              <a:t>2009/9/16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437A-33FE-4F2A-8D06-7338FDE05E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0001-6CE3-4B2F-9863-04E86CEA2078}" type="datetimeFigureOut">
              <a:rPr lang="zh-TW" altLang="en-US" smtClean="0"/>
              <a:pPr/>
              <a:t>2009/9/16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437A-33FE-4F2A-8D06-7338FDE05E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0001-6CE3-4B2F-9863-04E86CEA2078}" type="datetimeFigureOut">
              <a:rPr lang="zh-TW" altLang="en-US" smtClean="0"/>
              <a:pPr/>
              <a:t>2009/9/16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437A-33FE-4F2A-8D06-7338FDE05E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0001-6CE3-4B2F-9863-04E86CEA2078}" type="datetimeFigureOut">
              <a:rPr lang="zh-TW" altLang="en-US" smtClean="0"/>
              <a:pPr/>
              <a:t>2009/9/16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437A-33FE-4F2A-8D06-7338FDE05E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0001-6CE3-4B2F-9863-04E86CEA2078}" type="datetimeFigureOut">
              <a:rPr lang="zh-TW" altLang="en-US" smtClean="0"/>
              <a:pPr/>
              <a:t>2009/9/16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F8437A-33FE-4F2A-8D06-7338FDE05E6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190001-6CE3-4B2F-9863-04E86CEA2078}" type="datetimeFigureOut">
              <a:rPr lang="zh-TW" altLang="en-US" smtClean="0"/>
              <a:pPr/>
              <a:t>2009/9/16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F8437A-33FE-4F2A-8D06-7338FDE05E6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7851648" cy="1828800"/>
          </a:xfrm>
        </p:spPr>
        <p:txBody>
          <a:bodyPr/>
          <a:lstStyle/>
          <a:p>
            <a:r>
              <a:rPr lang="en-US" altLang="zh-TW" dirty="0" smtClean="0"/>
              <a:t>Jim Jones </a:t>
            </a:r>
            <a:r>
              <a:rPr lang="en-US" altLang="zh-TW" sz="4400" dirty="0" smtClean="0"/>
              <a:t>and</a:t>
            </a:r>
            <a:r>
              <a:rPr lang="en-US" altLang="zh-TW" dirty="0" smtClean="0"/>
              <a:t> </a:t>
            </a:r>
            <a:br>
              <a:rPr lang="en-US" altLang="zh-TW" dirty="0" smtClean="0"/>
            </a:br>
            <a:r>
              <a:rPr lang="en-US" altLang="zh-TW" sz="4400" dirty="0" smtClean="0"/>
              <a:t>The People’s Temple</a:t>
            </a:r>
            <a:endParaRPr lang="zh-TW" alt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3854"/>
            <a:ext cx="7854696" cy="17526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By: Chloe </a:t>
            </a:r>
            <a:r>
              <a:rPr lang="en-US" altLang="zh-TW" dirty="0" err="1" smtClean="0"/>
              <a:t>Ngan</a:t>
            </a:r>
            <a:r>
              <a:rPr lang="en-US" altLang="zh-TW" dirty="0" smtClean="0"/>
              <a:t> and Carolyn Ching</a:t>
            </a:r>
          </a:p>
          <a:p>
            <a:r>
              <a:rPr lang="en-US" altLang="zh-TW" dirty="0" smtClean="0"/>
              <a:t>8M2</a:t>
            </a:r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2357454" cy="3630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Punishments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Beatings were common for minor offenses</a:t>
            </a:r>
          </a:p>
          <a:p>
            <a:r>
              <a:rPr lang="en-US" altLang="zh-TW" dirty="0" smtClean="0"/>
              <a:t>Jones was hard on any male who was interested in a girl that he fancied</a:t>
            </a:r>
          </a:p>
          <a:p>
            <a:r>
              <a:rPr lang="en-US" altLang="zh-TW" dirty="0" smtClean="0"/>
              <a:t>Those who were good in Jones’ eyes were given special privileges</a:t>
            </a:r>
          </a:p>
          <a:p>
            <a:r>
              <a:rPr lang="en-US" altLang="zh-TW" dirty="0" smtClean="0"/>
              <a:t>Children were also beaten and harshly treated for minor lacks of discipline</a:t>
            </a:r>
            <a:endParaRPr lang="zh-TW" alt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Mental Deterioration 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36433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Jones became paranoid and once claimed he killed a burglar who tried to break into his hut. He claimed to cook the man’s flesh in a stew which he gave to his followers</a:t>
            </a:r>
          </a:p>
          <a:p>
            <a:r>
              <a:rPr lang="en-US" altLang="zh-TW" dirty="0" smtClean="0"/>
              <a:t>Jones spent more and more time in his hut taking drugs and listening to news </a:t>
            </a:r>
          </a:p>
          <a:p>
            <a:r>
              <a:rPr lang="en-US" altLang="zh-TW" dirty="0" smtClean="0"/>
              <a:t>Jones also controlled what his followers were listening to on the radio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500570"/>
            <a:ext cx="2071701" cy="2145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Suicide Rehearsals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dirty="0" smtClean="0"/>
              <a:t>Jones  wanted to test his followers’ loyalty by asking them to drink poison. Jones created a series of suicide rehearsals which he called ‘White nights’</a:t>
            </a:r>
          </a:p>
          <a:p>
            <a:r>
              <a:rPr lang="en-US" altLang="zh-TW" sz="2400" dirty="0" smtClean="0"/>
              <a:t>During the first test, some resisted and ran away. However, after the shooting of a member they quietly obeyed </a:t>
            </a:r>
          </a:p>
          <a:p>
            <a:r>
              <a:rPr lang="en-US" altLang="zh-TW" sz="2400" dirty="0" smtClean="0"/>
              <a:t>Jones later told them that it wasn’t actually poison and thanked them for testing it for him</a:t>
            </a:r>
          </a:p>
          <a:p>
            <a:r>
              <a:rPr lang="en-US" altLang="zh-TW" sz="2400" dirty="0" smtClean="0"/>
              <a:t>Every time the members would be told they were drinking poison, but they were never sure</a:t>
            </a:r>
          </a:p>
          <a:p>
            <a:r>
              <a:rPr lang="en-US" altLang="zh-TW" sz="2400" dirty="0" smtClean="0"/>
              <a:t>They gradually got used to the idea of giving up their lives for Jones</a:t>
            </a:r>
          </a:p>
          <a:p>
            <a:endParaRPr lang="zh-TW" altLang="en-US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2" y="5000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Jonestown and the end of The People’s Temple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714488"/>
            <a:ext cx="7000924" cy="2643206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The People’s Temple was relocated to Jonestown, Guyana</a:t>
            </a:r>
          </a:p>
          <a:p>
            <a:r>
              <a:rPr lang="en-US" altLang="zh-TW" dirty="0" smtClean="0"/>
              <a:t>Armed guards were posted around the People’s Temple to protect it from attack. This was actually an excuse to stop the members from escaping</a:t>
            </a:r>
          </a:p>
          <a:p>
            <a:r>
              <a:rPr lang="en-US" altLang="zh-TW" dirty="0" smtClean="0"/>
              <a:t>In 1978 Temple members were told the Guyanese Defence Force was going to attack because of alleged shoots of a US congressman pilot by a member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443012"/>
            <a:ext cx="3286148" cy="22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Jonestown and the end of The People’s Temple </a:t>
            </a:r>
            <a:r>
              <a:rPr lang="en-US" altLang="zh-TW" sz="2400" dirty="0" smtClean="0"/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5929354" cy="388905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Jones said they would not surrender and should kill themselves instead and die of dignity. His followers were assured that they would ‘meet again in another place’</a:t>
            </a:r>
          </a:p>
          <a:p>
            <a:r>
              <a:rPr lang="en-US" dirty="0" smtClean="0"/>
              <a:t>Jones shot himself in the head with a pistol after his followers killed themselves with poison. He was 47.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7012" y="2214554"/>
            <a:ext cx="2552706" cy="353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929718" cy="438912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Book</a:t>
            </a:r>
          </a:p>
          <a:p>
            <a:pPr>
              <a:buNone/>
            </a:pPr>
            <a:r>
              <a:rPr lang="en-US" sz="2400" dirty="0" smtClean="0"/>
              <a:t>C</a:t>
            </a:r>
            <a:r>
              <a:rPr lang="vi-VN" sz="2400" dirty="0" smtClean="0"/>
              <a:t>awthorne</a:t>
            </a:r>
            <a:r>
              <a:rPr lang="en-US" sz="2400" dirty="0" smtClean="0"/>
              <a:t>,</a:t>
            </a:r>
            <a:r>
              <a:rPr lang="vi-VN" sz="2400" dirty="0" smtClean="0"/>
              <a:t> </a:t>
            </a:r>
            <a:r>
              <a:rPr lang="en-US" sz="2400" dirty="0" smtClean="0"/>
              <a:t>N</a:t>
            </a:r>
            <a:r>
              <a:rPr lang="vi-VN" sz="2400" dirty="0" smtClean="0"/>
              <a:t>igel</a:t>
            </a:r>
            <a:r>
              <a:rPr lang="en-US" sz="2400" dirty="0" smtClean="0"/>
              <a:t>    </a:t>
            </a:r>
            <a:r>
              <a:rPr lang="en-US" sz="2400" i="1" dirty="0" smtClean="0"/>
              <a:t>T</a:t>
            </a:r>
            <a:r>
              <a:rPr lang="vi-VN" sz="2400" i="1" dirty="0" smtClean="0"/>
              <a:t>he </a:t>
            </a:r>
            <a:r>
              <a:rPr lang="en-US" sz="2400" i="1" dirty="0" smtClean="0"/>
              <a:t>W</a:t>
            </a:r>
            <a:r>
              <a:rPr lang="vi-VN" sz="2400" i="1" dirty="0" smtClean="0"/>
              <a:t>orlds </a:t>
            </a:r>
            <a:r>
              <a:rPr lang="en-US" sz="2400" i="1" dirty="0" smtClean="0"/>
              <a:t>G</a:t>
            </a:r>
            <a:r>
              <a:rPr lang="vi-VN" sz="2400" i="1" dirty="0" smtClean="0"/>
              <a:t>reates </a:t>
            </a:r>
            <a:r>
              <a:rPr lang="en-US" sz="2400" i="1" dirty="0" smtClean="0"/>
              <a:t>C</a:t>
            </a:r>
            <a:r>
              <a:rPr lang="vi-VN" sz="2400" i="1" dirty="0" smtClean="0"/>
              <a:t>ul</a:t>
            </a:r>
            <a:r>
              <a:rPr lang="en-US" sz="2400" i="1" dirty="0" smtClean="0"/>
              <a:t>ts     </a:t>
            </a:r>
            <a:r>
              <a:rPr lang="en-US" sz="2400" dirty="0" smtClean="0"/>
              <a:t>1999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Websites</a:t>
            </a:r>
          </a:p>
          <a:p>
            <a:pPr>
              <a:buNone/>
            </a:pPr>
            <a:r>
              <a:rPr lang="en-US" sz="2400" dirty="0" smtClean="0"/>
              <a:t>“Wikipedia”        </a:t>
            </a:r>
          </a:p>
          <a:p>
            <a:pPr>
              <a:buNone/>
            </a:pPr>
            <a:r>
              <a:rPr lang="en-US" sz="2400" dirty="0" smtClean="0"/>
              <a:t>&lt;http://www.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wikipedia.org&gt;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“The People’s Temple”    &lt;http://www.caic.org.au/biblebase/apocolyptic/jones.htm&gt;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Early Life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428628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James Warren Jones, aka Jim Jones, born May 13, 1931, Crete, Indiana, U.S.A </a:t>
            </a:r>
          </a:p>
          <a:p>
            <a:r>
              <a:rPr lang="en-US" altLang="zh-TW" dirty="0" smtClean="0"/>
              <a:t>Started the People’s Temple when 19</a:t>
            </a:r>
          </a:p>
          <a:p>
            <a:pPr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214554"/>
            <a:ext cx="2786082" cy="380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3286124"/>
            <a:ext cx="3648057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Early Life </a:t>
            </a:r>
            <a:r>
              <a:rPr lang="en-US" altLang="zh-TW" sz="4400" dirty="0" smtClean="0"/>
              <a:t>(continued)</a:t>
            </a:r>
            <a:endParaRPr lang="zh-TW" alt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68838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There  were claims of Jones being a very weird child who was obsessed with religion and death at an early age</a:t>
            </a:r>
          </a:p>
          <a:p>
            <a:r>
              <a:rPr lang="en-US" altLang="zh-TW" dirty="0" smtClean="0"/>
              <a:t>It was even said that he held frequent funerals for small animals and had purposely stabbed a cat to death</a:t>
            </a:r>
          </a:p>
          <a:p>
            <a:r>
              <a:rPr lang="en-US" altLang="zh-TW" dirty="0" smtClean="0"/>
              <a:t>Jones studied about different religious leaders and took note of their strengths and weaknesses </a:t>
            </a:r>
          </a:p>
          <a:p>
            <a:r>
              <a:rPr lang="en-US" altLang="zh-TW" dirty="0" smtClean="0"/>
              <a:t>Jones graduated from Richmond High School with honors in December 1948</a:t>
            </a:r>
          </a:p>
          <a:p>
            <a:r>
              <a:rPr lang="en-US" altLang="zh-TW" dirty="0" smtClean="0"/>
              <a:t>Jones married Marceline Baldwin, a nurse, when he was 18 </a:t>
            </a:r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Children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143248"/>
            <a:ext cx="8229600" cy="3286148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 smtClean="0"/>
              <a:t>Jones and his wife adopted eight Korean and black children and called this his “Rainbow family”</a:t>
            </a:r>
          </a:p>
          <a:p>
            <a:pPr algn="just"/>
            <a:r>
              <a:rPr lang="en-US" altLang="zh-TW" dirty="0" smtClean="0"/>
              <a:t>Jones also encouraged other Temple members to adopt orphans</a:t>
            </a:r>
          </a:p>
          <a:p>
            <a:pPr algn="just"/>
            <a:r>
              <a:rPr lang="en-US" altLang="zh-TW" dirty="0" smtClean="0"/>
              <a:t>This was an example of his protest against racism </a:t>
            </a:r>
          </a:p>
          <a:p>
            <a:pPr algn="just"/>
            <a:r>
              <a:rPr lang="en-US" altLang="zh-TW" dirty="0" smtClean="0"/>
              <a:t>They had their only biological son, Stephan Gandhi Jones in June 1959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23247"/>
            <a:ext cx="3357586" cy="24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Religious Beginnings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229600" cy="438912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Jones interest in religion began during early childhood because he found it hard to make friends</a:t>
            </a:r>
          </a:p>
          <a:p>
            <a:r>
              <a:rPr lang="en-US" altLang="zh-TW" dirty="0" smtClean="0"/>
              <a:t>When he was 21 he was a student pastor at </a:t>
            </a:r>
            <a:r>
              <a:rPr lang="en-US" altLang="zh-TW" dirty="0" err="1" smtClean="0"/>
              <a:t>Sommerset</a:t>
            </a:r>
            <a:r>
              <a:rPr lang="en-US" altLang="zh-TW" dirty="0" smtClean="0"/>
              <a:t> Southside Methodist Church but left because the leader was racist</a:t>
            </a:r>
          </a:p>
          <a:p>
            <a:r>
              <a:rPr lang="en-US" altLang="zh-TW" dirty="0" smtClean="0"/>
              <a:t>Jones eventually began his own church called the People’s Temple Christian Church Full Gospel</a:t>
            </a:r>
          </a:p>
          <a:p>
            <a:r>
              <a:rPr lang="en-US" altLang="zh-TW" dirty="0" smtClean="0"/>
              <a:t>To raise money for his church he sold pet monkeys</a:t>
            </a:r>
          </a:p>
          <a:p>
            <a:pPr>
              <a:buNone/>
            </a:pPr>
            <a:r>
              <a:rPr lang="en-US" altLang="zh-TW" dirty="0" smtClean="0"/>
              <a:t>  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915707"/>
            <a:ext cx="2676556" cy="179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50"/>
            <a:ext cx="8229600" cy="1143000"/>
          </a:xfrm>
        </p:spPr>
        <p:txBody>
          <a:bodyPr/>
          <a:lstStyle/>
          <a:p>
            <a:r>
              <a:rPr lang="en-US" dirty="0" smtClean="0"/>
              <a:t>History and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3000396"/>
          </a:xfrm>
        </p:spPr>
        <p:txBody>
          <a:bodyPr>
            <a:normAutofit/>
          </a:bodyPr>
          <a:lstStyle/>
          <a:p>
            <a:r>
              <a:rPr lang="en-US" dirty="0" smtClean="0"/>
              <a:t>The People’s Temple was founded in 1955</a:t>
            </a:r>
          </a:p>
          <a:p>
            <a:r>
              <a:rPr lang="en-US" dirty="0" smtClean="0"/>
              <a:t>The original name of the church was ‘Wings of Deliverance’ . This was later changed to ‘The People’s Temple’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The People’s Temple spread from Redwood Valley to San Francisco and Los Angeles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214818"/>
            <a:ext cx="2357454" cy="233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History and Influence </a:t>
            </a:r>
            <a:r>
              <a:rPr lang="en-US" altLang="zh-TW" sz="4000" dirty="0" smtClean="0"/>
              <a:t>(continued)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3092"/>
            <a:ext cx="8643998" cy="342904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Jones also opened food kitchens and day-care centers </a:t>
            </a:r>
          </a:p>
          <a:p>
            <a:r>
              <a:rPr lang="en-US" altLang="zh-TW" dirty="0" smtClean="0"/>
              <a:t>Temple members called Jones ‘Dad’</a:t>
            </a:r>
          </a:p>
          <a:p>
            <a:r>
              <a:rPr lang="en-US" altLang="zh-TW" dirty="0" smtClean="0"/>
              <a:t>Jones had accumulated quite a lot of political power. Jones was invited to a number of political events, through which he was able to share his opinions with the public</a:t>
            </a:r>
          </a:p>
          <a:p>
            <a:r>
              <a:rPr lang="en-US" altLang="zh-TW" dirty="0" smtClean="0"/>
              <a:t>His ideas seemed to represent a democratic future for some people</a:t>
            </a:r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‘Promised Land’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1232"/>
            <a:ext cx="8229600" cy="406528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Jones later moved the Peoples Temple to Redwood Valley, California which he believed was the ‘promised land’</a:t>
            </a:r>
          </a:p>
          <a:p>
            <a:r>
              <a:rPr lang="en-US" altLang="zh-TW" dirty="0" smtClean="0"/>
              <a:t>Jones invited his followers to move to their new home, though some stayed in Indiana</a:t>
            </a:r>
          </a:p>
          <a:p>
            <a:r>
              <a:rPr lang="en-US" altLang="zh-TW" dirty="0" smtClean="0"/>
              <a:t>The people who followed Jones to California sold all of their property and gave their money to the church. This showed that they trusted Jones a lot as they were dependent on the church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Sexual Affairs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Jones’s young women followers seemed to consider it a </a:t>
            </a:r>
            <a:r>
              <a:rPr lang="en-US" altLang="zh-TW" dirty="0" err="1" smtClean="0"/>
              <a:t>honour</a:t>
            </a:r>
            <a:r>
              <a:rPr lang="en-US" altLang="zh-TW" dirty="0" smtClean="0"/>
              <a:t> to help ease his sexual cravings, which he claims helped him gain more power</a:t>
            </a:r>
          </a:p>
          <a:p>
            <a:r>
              <a:rPr lang="en-US" altLang="zh-TW" dirty="0" smtClean="0"/>
              <a:t>Jones claimed he had amazing sexual endurance</a:t>
            </a:r>
          </a:p>
          <a:p>
            <a:r>
              <a:rPr lang="en-US" altLang="zh-TW" dirty="0" smtClean="0"/>
              <a:t>Male members of the Temple were also encouraged to sleep with Jones</a:t>
            </a:r>
          </a:p>
          <a:p>
            <a:r>
              <a:rPr lang="en-US" altLang="zh-TW" dirty="0" smtClean="0"/>
              <a:t>Jones sometimes forced members to have sexual affairs with other Temple members </a:t>
            </a:r>
          </a:p>
          <a:p>
            <a:r>
              <a:rPr lang="en-US" altLang="zh-TW" dirty="0" smtClean="0"/>
              <a:t>Jones banned all sexual contact with outsiders but said sexual relations between members were acceptable. However, these needed specific approval beforehand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708</TotalTime>
  <Words>879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Jim Jones and  The People’s Temple</vt:lpstr>
      <vt:lpstr>Early Life</vt:lpstr>
      <vt:lpstr>Early Life (continued)</vt:lpstr>
      <vt:lpstr>Children</vt:lpstr>
      <vt:lpstr>Religious Beginnings</vt:lpstr>
      <vt:lpstr>History and Influence</vt:lpstr>
      <vt:lpstr>History and Influence (continued)</vt:lpstr>
      <vt:lpstr>The ‘Promised Land’</vt:lpstr>
      <vt:lpstr>Sexual Affairs</vt:lpstr>
      <vt:lpstr>Punishments</vt:lpstr>
      <vt:lpstr>Mental Deterioration </vt:lpstr>
      <vt:lpstr>Suicide Rehearsals</vt:lpstr>
      <vt:lpstr>Jonestown and the end of The People’s Temple</vt:lpstr>
      <vt:lpstr>Jonestown and the end of The People’s Temple (Continued)</vt:lpstr>
      <vt:lpstr>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Jim Jones</dc:title>
  <dc:creator>Windows User</dc:creator>
  <cp:lastModifiedBy>Teacher</cp:lastModifiedBy>
  <cp:revision>97</cp:revision>
  <dcterms:created xsi:type="dcterms:W3CDTF">2009-09-14T09:21:48Z</dcterms:created>
  <dcterms:modified xsi:type="dcterms:W3CDTF">2009-09-16T03:31:31Z</dcterms:modified>
</cp:coreProperties>
</file>