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8" r:id="rId2"/>
    <p:sldId id="257" r:id="rId3"/>
    <p:sldId id="261" r:id="rId4"/>
    <p:sldId id="259" r:id="rId5"/>
    <p:sldId id="260" r:id="rId6"/>
    <p:sldId id="263" r:id="rId7"/>
    <p:sldId id="262" r:id="rId8"/>
    <p:sldId id="264" r:id="rId9"/>
    <p:sldId id="266" r:id="rId10"/>
    <p:sldId id="267" r:id="rId11"/>
    <p:sldId id="265" r:id="rId12"/>
    <p:sldId id="268" r:id="rId13"/>
  </p:sldIdLst>
  <p:sldSz cx="10160000" cy="7620000"/>
  <p:notesSz cx="6858000" cy="9144000"/>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235" autoAdjust="0"/>
    <p:restoredTop sz="90996" autoAdjust="0"/>
  </p:normalViewPr>
  <p:slideViewPr>
    <p:cSldViewPr>
      <p:cViewPr varScale="1">
        <p:scale>
          <a:sx n="61" d="100"/>
          <a:sy n="61" d="100"/>
        </p:scale>
        <p:origin x="-17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8393726" y="5838092"/>
            <a:ext cx="2103277" cy="1438031"/>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1599" tIns="50799" rIns="101599" bIns="50799" anchor="ctr"/>
          <a:lstStyle/>
          <a:p>
            <a:pPr algn="ctr" eaLnBrk="1" latinLnBrk="0" hangingPunct="1"/>
            <a:endParaRPr kumimoji="0" lang="en-US" dirty="0"/>
          </a:p>
        </p:txBody>
      </p:sp>
      <p:sp>
        <p:nvSpPr>
          <p:cNvPr id="8" name="Title 7"/>
          <p:cNvSpPr>
            <a:spLocks noGrp="1"/>
          </p:cNvSpPr>
          <p:nvPr>
            <p:ph type="ctrTitle"/>
          </p:nvPr>
        </p:nvSpPr>
        <p:spPr>
          <a:xfrm>
            <a:off x="600605" y="862543"/>
            <a:ext cx="8958791" cy="1633361"/>
          </a:xfrm>
        </p:spPr>
        <p:txBody>
          <a:bodyPr anchor="b">
            <a:normAutofit/>
          </a:bodyPr>
          <a:lstStyle>
            <a:lvl1pPr algn="r">
              <a:defRPr sz="49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600605" y="2500311"/>
            <a:ext cx="8958791" cy="1947333"/>
          </a:xfrm>
        </p:spPr>
        <p:txBody>
          <a:bodyPr/>
          <a:lstStyle>
            <a:lvl1pPr marL="0" marR="40640" indent="0" algn="r">
              <a:spcBef>
                <a:spcPts val="0"/>
              </a:spcBef>
              <a:buNone/>
              <a:defRPr>
                <a:ln>
                  <a:solidFill>
                    <a:schemeClr val="bg2"/>
                  </a:solidFill>
                </a:ln>
                <a:solidFill>
                  <a:schemeClr val="tx1">
                    <a:tint val="75000"/>
                  </a:schemeClr>
                </a:solidFill>
              </a:defRPr>
            </a:lvl1pPr>
            <a:lvl2pPr marL="507995" indent="0" algn="ctr">
              <a:buNone/>
            </a:lvl2pPr>
            <a:lvl3pPr marL="1015990" indent="0" algn="ctr">
              <a:buNone/>
            </a:lvl3pPr>
            <a:lvl4pPr marL="1523985" indent="0" algn="ctr">
              <a:buNone/>
            </a:lvl4pPr>
            <a:lvl5pPr marL="2031980" indent="0" algn="ctr">
              <a:buNone/>
            </a:lvl5pPr>
            <a:lvl6pPr marL="2539975" indent="0" algn="ctr">
              <a:buNone/>
            </a:lvl6pPr>
            <a:lvl7pPr marL="3047970" indent="0" algn="ctr">
              <a:buNone/>
            </a:lvl7pPr>
            <a:lvl8pPr marL="3555964" indent="0" algn="ctr">
              <a:buNone/>
            </a:lvl8pPr>
            <a:lvl9pPr marL="4063959"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524000" y="6680730"/>
            <a:ext cx="6434667" cy="405694"/>
          </a:xfrm>
        </p:spPr>
        <p:txBody>
          <a:bodyPr tIns="0" bIns="0" anchor="t"/>
          <a:lstStyle>
            <a:lvl1pPr algn="r">
              <a:defRPr sz="1100"/>
            </a:lvl1pPr>
          </a:lstStyle>
          <a:p>
            <a:endParaRPr lang="en-US" dirty="0"/>
          </a:p>
        </p:txBody>
      </p:sp>
      <p:sp>
        <p:nvSpPr>
          <p:cNvPr id="17" name="Footer Placeholder 16"/>
          <p:cNvSpPr>
            <a:spLocks noGrp="1"/>
          </p:cNvSpPr>
          <p:nvPr>
            <p:ph type="ftr" sz="quarter" idx="11"/>
          </p:nvPr>
        </p:nvSpPr>
        <p:spPr>
          <a:xfrm>
            <a:off x="1524000" y="6278561"/>
            <a:ext cx="6434667" cy="405694"/>
          </a:xfrm>
        </p:spPr>
        <p:txBody>
          <a:bodyPr tIns="0" bIns="0" anchor="b"/>
          <a:lstStyle>
            <a:lvl1pPr algn="r">
              <a:defRPr sz="1200"/>
            </a:lvl1pPr>
          </a:lstStyle>
          <a:p>
            <a:endParaRPr lang="en-US" dirty="0"/>
          </a:p>
        </p:txBody>
      </p:sp>
      <p:sp>
        <p:nvSpPr>
          <p:cNvPr id="29" name="Slide Number Placeholder 28"/>
          <p:cNvSpPr>
            <a:spLocks noGrp="1"/>
          </p:cNvSpPr>
          <p:nvPr>
            <p:ph type="sldNum" sz="quarter" idx="12"/>
          </p:nvPr>
        </p:nvSpPr>
        <p:spPr>
          <a:xfrm>
            <a:off x="9324719" y="6391453"/>
            <a:ext cx="558800" cy="405694"/>
          </a:xfrm>
        </p:spPr>
        <p:txBody>
          <a:bodyPr anchor="ctr"/>
          <a:lstStyle>
            <a:lvl1pPr algn="ctr">
              <a:defRPr sz="1400">
                <a:solidFill>
                  <a:srgbClr val="FFFFFF"/>
                </a:solidFill>
              </a:defRPr>
            </a:lvl1pPr>
          </a:lstStyle>
          <a:p>
            <a:fld id="{EB28144B-6FC0-46ED-A07F-A402EF79490D}"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AB26C7-6881-4D2B-B957-E716DBEE4D7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5333" y="423333"/>
            <a:ext cx="2116667" cy="60960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8000" y="423333"/>
            <a:ext cx="6942667" cy="60960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D88F34-64E6-41A2-AA04-6B33FB82DEB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97216"/>
            <a:ext cx="9144000" cy="1554480"/>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508000" y="2092009"/>
            <a:ext cx="9144000" cy="5080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323840" y="7200053"/>
            <a:ext cx="2370667" cy="335280"/>
          </a:xfrm>
        </p:spPr>
        <p:txBody>
          <a:bodyPr/>
          <a:lstStyle/>
          <a:p>
            <a:endParaRPr lang="en-US" dirty="0"/>
          </a:p>
        </p:txBody>
      </p:sp>
      <p:sp>
        <p:nvSpPr>
          <p:cNvPr id="5" name="Footer Placeholder 4"/>
          <p:cNvSpPr>
            <a:spLocks noGrp="1"/>
          </p:cNvSpPr>
          <p:nvPr>
            <p:ph type="ftr" sz="quarter" idx="11"/>
          </p:nvPr>
        </p:nvSpPr>
        <p:spPr>
          <a:xfrm>
            <a:off x="508000" y="7201077"/>
            <a:ext cx="4733396" cy="334257"/>
          </a:xfrm>
        </p:spPr>
        <p:txBody>
          <a:bodyPr/>
          <a:lstStyle/>
          <a:p>
            <a:endParaRPr lang="en-US" dirty="0"/>
          </a:p>
        </p:txBody>
      </p:sp>
      <p:sp>
        <p:nvSpPr>
          <p:cNvPr id="6" name="Slide Number Placeholder 5"/>
          <p:cNvSpPr>
            <a:spLocks noGrp="1"/>
          </p:cNvSpPr>
          <p:nvPr>
            <p:ph type="sldNum" sz="quarter" idx="12"/>
          </p:nvPr>
        </p:nvSpPr>
        <p:spPr/>
        <p:txBody>
          <a:bodyPr/>
          <a:lstStyle/>
          <a:p>
            <a:fld id="{E64C583E-7EF0-415C-8878-964B1FE8AC0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816" y="7816"/>
            <a:ext cx="10144369" cy="7596554"/>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1599" tIns="50799" rIns="101599" bIns="50799" anchor="ctr"/>
          <a:lstStyle/>
          <a:p>
            <a:pPr marL="0" algn="ctr" defTabSz="1015990" rtl="0" eaLnBrk="1" latinLnBrk="0" hangingPunct="1"/>
            <a:endParaRPr kumimoji="0" lang="en-US" sz="2000" kern="1200" dirty="0">
              <a:solidFill>
                <a:schemeClr val="lt1"/>
              </a:solidFill>
              <a:latin typeface="+mn-lt"/>
              <a:ea typeface="+mn-ea"/>
              <a:cs typeface="+mn-cs"/>
            </a:endParaRPr>
          </a:p>
        </p:txBody>
      </p:sp>
      <p:sp>
        <p:nvSpPr>
          <p:cNvPr id="8" name="Isosceles Triangle 7"/>
          <p:cNvSpPr/>
          <p:nvPr/>
        </p:nvSpPr>
        <p:spPr>
          <a:xfrm rot="5400000" flipV="1">
            <a:off x="8393726" y="343878"/>
            <a:ext cx="2103277" cy="1438031"/>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1599" tIns="50799" rIns="101599" bIns="50799" anchor="ctr"/>
          <a:lstStyle/>
          <a:p>
            <a:pPr algn="ctr" eaLnBrk="1" latinLnBrk="0" hangingPunct="1"/>
            <a:endParaRPr kumimoji="0" lang="en-US" dirty="0"/>
          </a:p>
        </p:txBody>
      </p:sp>
      <p:sp>
        <p:nvSpPr>
          <p:cNvPr id="4" name="Date Placeholder 3"/>
          <p:cNvSpPr>
            <a:spLocks noGrp="1"/>
          </p:cNvSpPr>
          <p:nvPr>
            <p:ph type="dt" sz="half" idx="10"/>
          </p:nvPr>
        </p:nvSpPr>
        <p:spPr>
          <a:xfrm>
            <a:off x="7728480" y="7196667"/>
            <a:ext cx="2370667" cy="338667"/>
          </a:xfrm>
        </p:spPr>
        <p:txBody>
          <a:bodyPr/>
          <a:lstStyle/>
          <a:p>
            <a:endParaRPr lang="en-US" dirty="0"/>
          </a:p>
        </p:txBody>
      </p:sp>
      <p:sp>
        <p:nvSpPr>
          <p:cNvPr id="5" name="Footer Placeholder 4"/>
          <p:cNvSpPr>
            <a:spLocks noGrp="1"/>
          </p:cNvSpPr>
          <p:nvPr>
            <p:ph type="ftr" sz="quarter" idx="11"/>
          </p:nvPr>
        </p:nvSpPr>
        <p:spPr>
          <a:xfrm>
            <a:off x="2910418" y="7201077"/>
            <a:ext cx="4733396" cy="334257"/>
          </a:xfrm>
        </p:spPr>
        <p:txBody>
          <a:bodyPr/>
          <a:lstStyle/>
          <a:p>
            <a:endParaRPr lang="en-US" dirty="0"/>
          </a:p>
        </p:txBody>
      </p:sp>
      <p:sp>
        <p:nvSpPr>
          <p:cNvPr id="6" name="Slide Number Placeholder 5"/>
          <p:cNvSpPr>
            <a:spLocks noGrp="1"/>
          </p:cNvSpPr>
          <p:nvPr>
            <p:ph type="sldNum" sz="quarter" idx="12"/>
          </p:nvPr>
        </p:nvSpPr>
        <p:spPr>
          <a:xfrm>
            <a:off x="9390062" y="899583"/>
            <a:ext cx="558800" cy="334257"/>
          </a:xfrm>
        </p:spPr>
        <p:txBody>
          <a:bodyPr/>
          <a:lstStyle/>
          <a:p>
            <a:fld id="{FA9718CF-D63A-4C18-AF63-88E68DC5E7C8}" type="slidenum">
              <a:rPr lang="en-US" smtClean="0"/>
              <a:pPr/>
              <a:t>‹#›</a:t>
            </a:fld>
            <a:endParaRPr lang="en-US" dirty="0"/>
          </a:p>
        </p:txBody>
      </p:sp>
      <p:cxnSp>
        <p:nvCxnSpPr>
          <p:cNvPr id="11" name="Straight Connector 10"/>
          <p:cNvCxnSpPr/>
          <p:nvPr/>
        </p:nvCxnSpPr>
        <p:spPr>
          <a:xfrm rot="10800000">
            <a:off x="7187549" y="10424"/>
            <a:ext cx="2969846" cy="2111344"/>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816"/>
            <a:ext cx="10152184" cy="760437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423334" y="301627"/>
            <a:ext cx="8043333" cy="1513417"/>
          </a:xfrm>
        </p:spPr>
        <p:txBody>
          <a:bodyPr anchor="ctr"/>
          <a:lstStyle>
            <a:lvl1pPr marL="0" algn="l">
              <a:buNone/>
              <a:defRPr sz="40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23333" y="1815040"/>
            <a:ext cx="4318000" cy="2540000"/>
          </a:xfrm>
        </p:spPr>
        <p:txBody>
          <a:bodyPr anchor="t"/>
          <a:lstStyle>
            <a:lvl1pPr marL="60959" indent="0" algn="l">
              <a:buNone/>
              <a:defRPr sz="2200">
                <a:solidFill>
                  <a:schemeClr val="tx1">
                    <a:tint val="75000"/>
                  </a:schemeClr>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508000" y="1913819"/>
            <a:ext cx="4487333" cy="5028848"/>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64667" y="1913819"/>
            <a:ext cx="4487333" cy="5028848"/>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5323840" y="7201077"/>
            <a:ext cx="2370667" cy="335280"/>
          </a:xfrm>
        </p:spPr>
        <p:txBody>
          <a:bodyPr/>
          <a:lstStyle/>
          <a:p>
            <a:endParaRPr lang="en-US" dirty="0"/>
          </a:p>
        </p:txBody>
      </p:sp>
      <p:sp>
        <p:nvSpPr>
          <p:cNvPr id="6" name="Footer Placeholder 5"/>
          <p:cNvSpPr>
            <a:spLocks noGrp="1"/>
          </p:cNvSpPr>
          <p:nvPr>
            <p:ph type="ftr" sz="quarter" idx="11"/>
          </p:nvPr>
        </p:nvSpPr>
        <p:spPr>
          <a:xfrm>
            <a:off x="508000" y="7201077"/>
            <a:ext cx="4733396" cy="335280"/>
          </a:xfrm>
        </p:spPr>
        <p:txBody>
          <a:bodyPr/>
          <a:lstStyle/>
          <a:p>
            <a:endParaRPr lang="en-US" dirty="0"/>
          </a:p>
        </p:txBody>
      </p:sp>
      <p:sp>
        <p:nvSpPr>
          <p:cNvPr id="7" name="Slide Number Placeholder 6"/>
          <p:cNvSpPr>
            <a:spLocks noGrp="1"/>
          </p:cNvSpPr>
          <p:nvPr>
            <p:ph type="sldNum" sz="quarter" idx="12"/>
          </p:nvPr>
        </p:nvSpPr>
        <p:spPr>
          <a:xfrm>
            <a:off x="8432800" y="7201077"/>
            <a:ext cx="558800" cy="335280"/>
          </a:xfrm>
        </p:spPr>
        <p:txBody>
          <a:bodyPr/>
          <a:lstStyle/>
          <a:p>
            <a:fld id="{464CB137-C0D1-42FD-8748-AF6DAD802B1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75776" y="323036"/>
            <a:ext cx="1185333" cy="6837680"/>
          </a:xfrm>
        </p:spPr>
        <p:txBody>
          <a:bodyPr vert="vert270" anchor="b"/>
          <a:lstStyle>
            <a:lvl1pPr marL="0" algn="ctr">
              <a:defRPr sz="37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516673" y="323036"/>
            <a:ext cx="645582" cy="3352800"/>
          </a:xfrm>
          <a:solidFill>
            <a:schemeClr val="bg1"/>
          </a:solidFill>
          <a:ln w="12700">
            <a:noFill/>
          </a:ln>
        </p:spPr>
        <p:txBody>
          <a:bodyPr vert="vert270" anchor="ctr"/>
          <a:lstStyle>
            <a:lvl1pPr marL="0" indent="0" algn="ctr">
              <a:buNone/>
              <a:defRPr sz="1800" b="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516673" y="3807916"/>
            <a:ext cx="645582" cy="3352800"/>
          </a:xfrm>
          <a:solidFill>
            <a:schemeClr val="bg1"/>
          </a:solidFill>
          <a:ln w="12700">
            <a:noFill/>
          </a:ln>
        </p:spPr>
        <p:txBody>
          <a:bodyPr vert="vert270" anchor="ctr"/>
          <a:lstStyle>
            <a:lvl1pPr marL="0" indent="0" algn="ctr">
              <a:buNone/>
              <a:defRPr sz="1800" b="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246922" y="323036"/>
            <a:ext cx="7620000" cy="3352800"/>
          </a:xfrm>
        </p:spPr>
        <p:txBody>
          <a:bodyPr/>
          <a:lstStyle>
            <a:lvl1pPr algn="l">
              <a:defRPr sz="2700"/>
            </a:lvl1pPr>
            <a:lvl2pPr algn="l">
              <a:defRPr sz="2200"/>
            </a:lvl2pPr>
            <a:lvl3pPr algn="l">
              <a:defRPr sz="2000"/>
            </a:lvl3pPr>
            <a:lvl4pPr algn="l">
              <a:defRPr sz="1800"/>
            </a:lvl4pPr>
            <a:lvl5pPr algn="l">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246922" y="3807916"/>
            <a:ext cx="7620000" cy="3352800"/>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5323840" y="7201077"/>
            <a:ext cx="2367280" cy="335280"/>
          </a:xfrm>
        </p:spPr>
        <p:txBody>
          <a:bodyPr/>
          <a:lstStyle/>
          <a:p>
            <a:endParaRPr lang="en-US" dirty="0"/>
          </a:p>
        </p:txBody>
      </p:sp>
      <p:sp>
        <p:nvSpPr>
          <p:cNvPr id="8" name="Footer Placeholder 7"/>
          <p:cNvSpPr>
            <a:spLocks noGrp="1"/>
          </p:cNvSpPr>
          <p:nvPr>
            <p:ph type="ftr" sz="quarter" idx="11"/>
          </p:nvPr>
        </p:nvSpPr>
        <p:spPr>
          <a:xfrm>
            <a:off x="508000" y="7201077"/>
            <a:ext cx="4734560" cy="335280"/>
          </a:xfrm>
        </p:spPr>
        <p:txBody>
          <a:bodyPr/>
          <a:lstStyle/>
          <a:p>
            <a:endParaRPr lang="en-US" dirty="0"/>
          </a:p>
        </p:txBody>
      </p:sp>
      <p:sp>
        <p:nvSpPr>
          <p:cNvPr id="9" name="Slide Number Placeholder 8"/>
          <p:cNvSpPr>
            <a:spLocks noGrp="1"/>
          </p:cNvSpPr>
          <p:nvPr>
            <p:ph type="sldNum" sz="quarter" idx="12"/>
          </p:nvPr>
        </p:nvSpPr>
        <p:spPr>
          <a:xfrm>
            <a:off x="8432800" y="7203440"/>
            <a:ext cx="558800" cy="335280"/>
          </a:xfrm>
        </p:spPr>
        <p:txBody>
          <a:bodyPr/>
          <a:lstStyle>
            <a:lvl1pPr algn="ctr">
              <a:defRPr/>
            </a:lvl1pPr>
          </a:lstStyle>
          <a:p>
            <a:fld id="{20F41E54-4487-4C11-8F44-7381C7A6EE9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31995BF-3BFA-4C47-9239-88DBA646B1B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323840" y="7201077"/>
            <a:ext cx="2370667" cy="335280"/>
          </a:xfrm>
        </p:spPr>
        <p:txBody>
          <a:bodyPr/>
          <a:lstStyle/>
          <a:p>
            <a:endParaRPr lang="en-US" dirty="0"/>
          </a:p>
        </p:txBody>
      </p:sp>
      <p:sp>
        <p:nvSpPr>
          <p:cNvPr id="3" name="Footer Placeholder 2"/>
          <p:cNvSpPr>
            <a:spLocks noGrp="1"/>
          </p:cNvSpPr>
          <p:nvPr>
            <p:ph type="ftr" sz="quarter" idx="11"/>
          </p:nvPr>
        </p:nvSpPr>
        <p:spPr>
          <a:xfrm>
            <a:off x="508000" y="7202100"/>
            <a:ext cx="4733396" cy="334257"/>
          </a:xfrm>
        </p:spPr>
        <p:txBody>
          <a:bodyPr/>
          <a:lstStyle/>
          <a:p>
            <a:endParaRPr lang="en-US" dirty="0"/>
          </a:p>
        </p:txBody>
      </p:sp>
      <p:sp>
        <p:nvSpPr>
          <p:cNvPr id="4" name="Slide Number Placeholder 3"/>
          <p:cNvSpPr>
            <a:spLocks noGrp="1"/>
          </p:cNvSpPr>
          <p:nvPr>
            <p:ph type="sldNum" sz="quarter" idx="12"/>
          </p:nvPr>
        </p:nvSpPr>
        <p:spPr>
          <a:xfrm>
            <a:off x="8432800" y="7201077"/>
            <a:ext cx="558800" cy="335280"/>
          </a:xfrm>
        </p:spPr>
        <p:txBody>
          <a:bodyPr/>
          <a:lstStyle/>
          <a:p>
            <a:fld id="{9069EB34-05D6-4128-A90C-BCEDAEE221D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3840" y="408516"/>
            <a:ext cx="1016000" cy="6604000"/>
          </a:xfrm>
        </p:spPr>
        <p:txBody>
          <a:bodyPr vert="vert270" anchor="b"/>
          <a:lstStyle>
            <a:lvl1pPr marL="0" marR="20320" algn="r">
              <a:spcBef>
                <a:spcPts val="0"/>
              </a:spcBef>
              <a:buNone/>
              <a:defRPr sz="32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262062" y="408516"/>
            <a:ext cx="2709333" cy="6604000"/>
          </a:xfrm>
        </p:spPr>
        <p:txBody>
          <a:bodyPr anchor="t"/>
          <a:lstStyle>
            <a:lvl1pPr marL="0" indent="0">
              <a:spcBef>
                <a:spcPts val="0"/>
              </a:spcBef>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056944" y="355600"/>
            <a:ext cx="5862320" cy="6654800"/>
          </a:xfrm>
        </p:spPr>
        <p:txBody>
          <a:bodyPr/>
          <a:lstStyle>
            <a:lvl1pPr>
              <a:spcBef>
                <a:spcPts val="0"/>
              </a:spcBef>
              <a:defRPr sz="3300"/>
            </a:lvl1pPr>
            <a:lvl2pPr>
              <a:defRPr sz="2900"/>
            </a:lvl2pPr>
            <a:lvl3pPr>
              <a:defRPr sz="2700"/>
            </a:lvl3pPr>
            <a:lvl4pPr>
              <a:defRPr sz="2200"/>
            </a:lvl4pPr>
            <a:lvl5pPr>
              <a:defRPr sz="22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976640" y="7284720"/>
            <a:ext cx="2370667" cy="335280"/>
          </a:xfrm>
        </p:spPr>
        <p:txBody>
          <a:bodyPr/>
          <a:lstStyle>
            <a:lvl1pPr>
              <a:defRPr sz="1000"/>
            </a:lvl1pPr>
          </a:lstStyle>
          <a:p>
            <a:endParaRPr lang="en-US" dirty="0"/>
          </a:p>
        </p:txBody>
      </p:sp>
      <p:sp>
        <p:nvSpPr>
          <p:cNvPr id="6" name="Footer Placeholder 5"/>
          <p:cNvSpPr>
            <a:spLocks noGrp="1"/>
          </p:cNvSpPr>
          <p:nvPr>
            <p:ph type="ftr" sz="quarter" idx="11"/>
          </p:nvPr>
        </p:nvSpPr>
        <p:spPr>
          <a:xfrm>
            <a:off x="1262062" y="7284720"/>
            <a:ext cx="5714578" cy="335280"/>
          </a:xfrm>
        </p:spPr>
        <p:txBody>
          <a:bodyPr/>
          <a:lstStyle>
            <a:lvl1pPr>
              <a:defRPr sz="1000"/>
            </a:lvl1pPr>
          </a:lstStyle>
          <a:p>
            <a:endParaRPr lang="en-US" dirty="0"/>
          </a:p>
        </p:txBody>
      </p:sp>
      <p:sp>
        <p:nvSpPr>
          <p:cNvPr id="7" name="Slide Number Placeholder 6"/>
          <p:cNvSpPr>
            <a:spLocks noGrp="1"/>
          </p:cNvSpPr>
          <p:nvPr>
            <p:ph type="sldNum" sz="quarter" idx="12"/>
          </p:nvPr>
        </p:nvSpPr>
        <p:spPr>
          <a:xfrm>
            <a:off x="9345084" y="7284720"/>
            <a:ext cx="558800" cy="335280"/>
          </a:xfrm>
        </p:spPr>
        <p:txBody>
          <a:bodyPr/>
          <a:lstStyle>
            <a:lvl1pPr>
              <a:defRPr sz="1000"/>
            </a:lvl1pPr>
          </a:lstStyle>
          <a:p>
            <a:fld id="{00A8454E-61D0-40A8-A795-92757C3F74E6}"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3840" y="167662"/>
            <a:ext cx="1016000" cy="7112000"/>
          </a:xfrm>
        </p:spPr>
        <p:txBody>
          <a:bodyPr vert="vert270" anchor="b"/>
          <a:lstStyle>
            <a:lvl1pPr marL="0" algn="l">
              <a:buNone/>
              <a:defRPr sz="33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264708" y="415518"/>
            <a:ext cx="8148320" cy="6096000"/>
          </a:xfrm>
          <a:solidFill>
            <a:schemeClr val="bg2">
              <a:shade val="50000"/>
            </a:schemeClr>
          </a:solidFill>
        </p:spPr>
        <p:txBody>
          <a:bodyPr/>
          <a:lstStyle>
            <a:lvl1pPr marL="0" indent="0">
              <a:buNone/>
              <a:defRPr sz="36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1270000" y="6519333"/>
            <a:ext cx="8148320" cy="762000"/>
          </a:xfrm>
          <a:solidFill>
            <a:schemeClr val="accent1">
              <a:alpha val="15000"/>
            </a:schemeClr>
          </a:solidFill>
          <a:ln>
            <a:solidFill>
              <a:schemeClr val="accent1"/>
            </a:solidFill>
            <a:miter lim="800000"/>
          </a:ln>
        </p:spPr>
        <p:txBody>
          <a:bodyPr/>
          <a:lstStyle>
            <a:lvl1pPr marL="0" indent="0">
              <a:spcBef>
                <a:spcPts val="0"/>
              </a:spcBef>
              <a:buNone/>
              <a:defRPr sz="16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786880" y="7284720"/>
            <a:ext cx="2336800" cy="335280"/>
          </a:xfrm>
        </p:spPr>
        <p:txBody>
          <a:bodyPr/>
          <a:lstStyle>
            <a:lvl1pPr>
              <a:defRPr sz="1000"/>
            </a:lvl1pPr>
          </a:lstStyle>
          <a:p>
            <a:endParaRPr lang="en-US" dirty="0"/>
          </a:p>
        </p:txBody>
      </p:sp>
      <p:sp>
        <p:nvSpPr>
          <p:cNvPr id="6" name="Footer Placeholder 5"/>
          <p:cNvSpPr>
            <a:spLocks noGrp="1"/>
          </p:cNvSpPr>
          <p:nvPr>
            <p:ph type="ftr" sz="quarter" idx="11"/>
          </p:nvPr>
        </p:nvSpPr>
        <p:spPr>
          <a:xfrm>
            <a:off x="1300480" y="7285743"/>
            <a:ext cx="5497858" cy="335280"/>
          </a:xfrm>
        </p:spPr>
        <p:txBody>
          <a:bodyPr/>
          <a:lstStyle>
            <a:lvl1pPr>
              <a:defRPr sz="1000"/>
            </a:lvl1pPr>
          </a:lstStyle>
          <a:p>
            <a:endParaRPr lang="en-US" dirty="0"/>
          </a:p>
        </p:txBody>
      </p:sp>
      <p:sp>
        <p:nvSpPr>
          <p:cNvPr id="7" name="Slide Number Placeholder 6"/>
          <p:cNvSpPr>
            <a:spLocks noGrp="1"/>
          </p:cNvSpPr>
          <p:nvPr>
            <p:ph type="sldNum" sz="quarter" idx="12"/>
          </p:nvPr>
        </p:nvSpPr>
        <p:spPr>
          <a:xfrm>
            <a:off x="9130213" y="7284720"/>
            <a:ext cx="406400" cy="335280"/>
          </a:xfrm>
        </p:spPr>
        <p:txBody>
          <a:bodyPr/>
          <a:lstStyle>
            <a:lvl1pPr algn="ctr">
              <a:defRPr sz="1000"/>
            </a:lvl1pPr>
          </a:lstStyle>
          <a:p>
            <a:fld id="{6718BC38-2C0F-4266-BBFD-DBDA5D29D48E}"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816" y="15632"/>
            <a:ext cx="10144369" cy="7596554"/>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1599" tIns="50799" rIns="101599" bIns="50799" anchor="ctr"/>
          <a:lstStyle/>
          <a:p>
            <a:pPr algn="ctr" eaLnBrk="1" latinLnBrk="0" hangingPunct="1"/>
            <a:endParaRPr kumimoji="0" lang="en-US" dirty="0"/>
          </a:p>
        </p:txBody>
      </p:sp>
      <p:cxnSp>
        <p:nvCxnSpPr>
          <p:cNvPr id="8" name="Straight Connector 7"/>
          <p:cNvCxnSpPr/>
          <p:nvPr/>
        </p:nvCxnSpPr>
        <p:spPr>
          <a:xfrm>
            <a:off x="0" y="7816"/>
            <a:ext cx="10152184" cy="760437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7187549" y="5498234"/>
            <a:ext cx="2969846" cy="2111344"/>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508000" y="297216"/>
            <a:ext cx="9144000" cy="1554480"/>
          </a:xfrm>
          <a:prstGeom prst="rect">
            <a:avLst/>
          </a:prstGeom>
        </p:spPr>
        <p:txBody>
          <a:bodyPr vert="horz" lIns="101599" tIns="50799" rIns="101599" bIns="50799"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08000" y="2092009"/>
            <a:ext cx="9144000" cy="5080000"/>
          </a:xfrm>
          <a:prstGeom prst="rect">
            <a:avLst/>
          </a:prstGeom>
        </p:spPr>
        <p:txBody>
          <a:bodyPr vert="horz" lIns="101599" tIns="50799" rIns="101599" bIns="50799"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323840" y="7201077"/>
            <a:ext cx="2370667" cy="335280"/>
          </a:xfrm>
          <a:prstGeom prst="rect">
            <a:avLst/>
          </a:prstGeom>
        </p:spPr>
        <p:txBody>
          <a:bodyPr vert="horz" lIns="101599" tIns="50799" rIns="101599" bIns="50799" anchor="b"/>
          <a:lstStyle>
            <a:lvl1pPr algn="l" eaLnBrk="1" latinLnBrk="0" hangingPunct="1">
              <a:defRPr kumimoji="0" sz="1100" b="0">
                <a:solidFill>
                  <a:schemeClr val="tx1"/>
                </a:solidFill>
              </a:defRPr>
            </a:lvl1pPr>
          </a:lstStyle>
          <a:p>
            <a:endParaRPr lang="en-US" dirty="0"/>
          </a:p>
        </p:txBody>
      </p:sp>
      <p:sp>
        <p:nvSpPr>
          <p:cNvPr id="3" name="Footer Placeholder 2"/>
          <p:cNvSpPr>
            <a:spLocks noGrp="1"/>
          </p:cNvSpPr>
          <p:nvPr>
            <p:ph type="ftr" sz="quarter" idx="3"/>
          </p:nvPr>
        </p:nvSpPr>
        <p:spPr>
          <a:xfrm>
            <a:off x="508000" y="7202100"/>
            <a:ext cx="4733396" cy="334257"/>
          </a:xfrm>
          <a:prstGeom prst="rect">
            <a:avLst/>
          </a:prstGeom>
        </p:spPr>
        <p:txBody>
          <a:bodyPr vert="horz" lIns="101599" tIns="50799" rIns="101599" bIns="50799" anchor="b"/>
          <a:lstStyle>
            <a:lvl1pPr algn="r" eaLnBrk="1" latinLnBrk="0" hangingPunct="1">
              <a:defRPr kumimoji="0" sz="1100">
                <a:solidFill>
                  <a:schemeClr val="tx1"/>
                </a:solidFill>
              </a:defRPr>
            </a:lvl1pPr>
          </a:lstStyle>
          <a:p>
            <a:endParaRPr lang="en-US" dirty="0"/>
          </a:p>
        </p:txBody>
      </p:sp>
      <p:sp>
        <p:nvSpPr>
          <p:cNvPr id="23" name="Slide Number Placeholder 22"/>
          <p:cNvSpPr>
            <a:spLocks noGrp="1"/>
          </p:cNvSpPr>
          <p:nvPr>
            <p:ph type="sldNum" sz="quarter" idx="4"/>
          </p:nvPr>
        </p:nvSpPr>
        <p:spPr>
          <a:xfrm>
            <a:off x="8432800" y="7201077"/>
            <a:ext cx="558800" cy="335280"/>
          </a:xfrm>
          <a:prstGeom prst="rect">
            <a:avLst/>
          </a:prstGeom>
        </p:spPr>
        <p:txBody>
          <a:bodyPr vert="horz" lIns="101599" tIns="50799" rIns="101599" bIns="50799" anchor="b"/>
          <a:lstStyle>
            <a:lvl1pPr algn="ctr" eaLnBrk="1" latinLnBrk="0" hangingPunct="1">
              <a:defRPr kumimoji="0" sz="1300">
                <a:solidFill>
                  <a:schemeClr val="tx1"/>
                </a:solidFill>
              </a:defRPr>
            </a:lvl1pPr>
          </a:lstStyle>
          <a:p>
            <a:fld id="{1BE5B1BF-6DA9-4C83-B789-BF3A520B60F6}"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marL="538475" algn="l" rtl="0" eaLnBrk="1" latinLnBrk="0" hangingPunct="1">
        <a:spcBef>
          <a:spcPct val="0"/>
        </a:spcBef>
        <a:buNone/>
        <a:defRPr kumimoji="0" sz="47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97835" indent="-426716" algn="l" rtl="0" eaLnBrk="1" latinLnBrk="0" hangingPunct="1">
        <a:spcBef>
          <a:spcPct val="20000"/>
        </a:spcBef>
        <a:buClr>
          <a:schemeClr val="accent1"/>
        </a:buClr>
        <a:buSzPct val="80000"/>
        <a:buFont typeface="Wingdings 2"/>
        <a:buChar char=""/>
        <a:defRPr kumimoji="0" sz="3300" kern="1200">
          <a:solidFill>
            <a:schemeClr val="tx1"/>
          </a:solidFill>
          <a:latin typeface="+mn-lt"/>
          <a:ea typeface="+mn-ea"/>
          <a:cs typeface="+mn-cs"/>
        </a:defRPr>
      </a:lvl1pPr>
      <a:lvl2pPr marL="914391" indent="-317497" algn="l" rtl="0" eaLnBrk="1" latinLnBrk="0" hangingPunct="1">
        <a:spcBef>
          <a:spcPct val="20000"/>
        </a:spcBef>
        <a:buClr>
          <a:schemeClr val="accent1"/>
        </a:buClr>
        <a:buSzPct val="95000"/>
        <a:buFont typeface="Verdana"/>
        <a:buChar char="›"/>
        <a:defRPr kumimoji="0" sz="2900" kern="1200">
          <a:solidFill>
            <a:schemeClr val="tx1"/>
          </a:solidFill>
          <a:latin typeface="+mn-lt"/>
          <a:ea typeface="+mn-ea"/>
          <a:cs typeface="+mn-cs"/>
        </a:defRPr>
      </a:lvl2pPr>
      <a:lvl3pPr marL="1229348" indent="-253997" algn="l" rtl="0" eaLnBrk="1" latinLnBrk="0" hangingPunct="1">
        <a:spcBef>
          <a:spcPct val="20000"/>
        </a:spcBef>
        <a:buClr>
          <a:schemeClr val="accent1"/>
        </a:buClr>
        <a:buFont typeface="Wingdings 2"/>
        <a:buChar char=""/>
        <a:defRPr kumimoji="0" sz="2700" kern="1200">
          <a:solidFill>
            <a:schemeClr val="tx1"/>
          </a:solidFill>
          <a:latin typeface="+mn-lt"/>
          <a:ea typeface="+mn-ea"/>
          <a:cs typeface="+mn-cs"/>
        </a:defRPr>
      </a:lvl3pPr>
      <a:lvl4pPr marL="1523985" indent="-233678" algn="l" rtl="0" eaLnBrk="1" latinLnBrk="0" hangingPunct="1">
        <a:spcBef>
          <a:spcPct val="20000"/>
        </a:spcBef>
        <a:buClr>
          <a:schemeClr val="accent1"/>
        </a:buClr>
        <a:buFont typeface="Wingdings 2"/>
        <a:buChar char=""/>
        <a:defRPr kumimoji="0" sz="2200" kern="1200">
          <a:solidFill>
            <a:schemeClr val="tx1"/>
          </a:solidFill>
          <a:latin typeface="+mn-lt"/>
          <a:ea typeface="+mn-ea"/>
          <a:cs typeface="+mn-cs"/>
        </a:defRPr>
      </a:lvl4pPr>
      <a:lvl5pPr marL="1777982" indent="-233678" algn="l" rtl="0" eaLnBrk="1" latinLnBrk="0" hangingPunct="1">
        <a:spcBef>
          <a:spcPct val="20000"/>
        </a:spcBef>
        <a:buClr>
          <a:schemeClr val="accent1">
            <a:tint val="75000"/>
          </a:schemeClr>
        </a:buClr>
        <a:buFont typeface="Wingdings 2"/>
        <a:buChar char=""/>
        <a:defRPr kumimoji="0" sz="2100" kern="1200">
          <a:solidFill>
            <a:schemeClr val="tx1"/>
          </a:solidFill>
          <a:latin typeface="+mn-lt"/>
          <a:ea typeface="+mn-ea"/>
          <a:cs typeface="+mn-cs"/>
        </a:defRPr>
      </a:lvl5pPr>
      <a:lvl6pPr marL="2031980" indent="-233678" algn="l" rtl="0" eaLnBrk="1" latinLnBrk="0" hangingPunct="1">
        <a:spcBef>
          <a:spcPct val="20000"/>
        </a:spcBef>
        <a:buClr>
          <a:schemeClr val="accent1">
            <a:tint val="75000"/>
          </a:schemeClr>
        </a:buClr>
        <a:buFont typeface="Wingdings 2"/>
        <a:buChar char=""/>
        <a:defRPr kumimoji="0" sz="2000" kern="1200">
          <a:solidFill>
            <a:schemeClr val="tx1"/>
          </a:solidFill>
          <a:latin typeface="+mn-lt"/>
          <a:ea typeface="+mn-ea"/>
          <a:cs typeface="+mn-cs"/>
        </a:defRPr>
      </a:lvl6pPr>
      <a:lvl7pPr marL="2316457" indent="-233678"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7pPr>
      <a:lvl8pPr marL="2539975" indent="-203198"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8pPr>
      <a:lvl9pPr marL="2793972" indent="-203198"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7995" algn="l" rtl="0" eaLnBrk="1" latinLnBrk="0" hangingPunct="1">
        <a:defRPr kumimoji="0" kern="1200">
          <a:solidFill>
            <a:schemeClr val="tx1"/>
          </a:solidFill>
          <a:latin typeface="+mn-lt"/>
          <a:ea typeface="+mn-ea"/>
          <a:cs typeface="+mn-cs"/>
        </a:defRPr>
      </a:lvl2pPr>
      <a:lvl3pPr marL="1015990" algn="l" rtl="0" eaLnBrk="1" latinLnBrk="0" hangingPunct="1">
        <a:defRPr kumimoji="0" kern="1200">
          <a:solidFill>
            <a:schemeClr val="tx1"/>
          </a:solidFill>
          <a:latin typeface="+mn-lt"/>
          <a:ea typeface="+mn-ea"/>
          <a:cs typeface="+mn-cs"/>
        </a:defRPr>
      </a:lvl3pPr>
      <a:lvl4pPr marL="1523985" algn="l" rtl="0" eaLnBrk="1" latinLnBrk="0" hangingPunct="1">
        <a:defRPr kumimoji="0" kern="1200">
          <a:solidFill>
            <a:schemeClr val="tx1"/>
          </a:solidFill>
          <a:latin typeface="+mn-lt"/>
          <a:ea typeface="+mn-ea"/>
          <a:cs typeface="+mn-cs"/>
        </a:defRPr>
      </a:lvl4pPr>
      <a:lvl5pPr marL="2031980" algn="l" rtl="0" eaLnBrk="1" latinLnBrk="0" hangingPunct="1">
        <a:defRPr kumimoji="0" kern="1200">
          <a:solidFill>
            <a:schemeClr val="tx1"/>
          </a:solidFill>
          <a:latin typeface="+mn-lt"/>
          <a:ea typeface="+mn-ea"/>
          <a:cs typeface="+mn-cs"/>
        </a:defRPr>
      </a:lvl5pPr>
      <a:lvl6pPr marL="2539975" algn="l" rtl="0" eaLnBrk="1" latinLnBrk="0" hangingPunct="1">
        <a:defRPr kumimoji="0" kern="1200">
          <a:solidFill>
            <a:schemeClr val="tx1"/>
          </a:solidFill>
          <a:latin typeface="+mn-lt"/>
          <a:ea typeface="+mn-ea"/>
          <a:cs typeface="+mn-cs"/>
        </a:defRPr>
      </a:lvl6pPr>
      <a:lvl7pPr marL="3047970" algn="l" rtl="0" eaLnBrk="1" latinLnBrk="0" hangingPunct="1">
        <a:defRPr kumimoji="0" kern="1200">
          <a:solidFill>
            <a:schemeClr val="tx1"/>
          </a:solidFill>
          <a:latin typeface="+mn-lt"/>
          <a:ea typeface="+mn-ea"/>
          <a:cs typeface="+mn-cs"/>
        </a:defRPr>
      </a:lvl7pPr>
      <a:lvl8pPr marL="3555964" algn="l" rtl="0" eaLnBrk="1" latinLnBrk="0" hangingPunct="1">
        <a:defRPr kumimoji="0" kern="1200">
          <a:solidFill>
            <a:schemeClr val="tx1"/>
          </a:solidFill>
          <a:latin typeface="+mn-lt"/>
          <a:ea typeface="+mn-ea"/>
          <a:cs typeface="+mn-cs"/>
        </a:defRPr>
      </a:lvl8pPr>
      <a:lvl9pPr marL="4063959"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Jim Crow Laws</a:t>
            </a:r>
            <a:endParaRPr lang="en-US" dirty="0"/>
          </a:p>
        </p:txBody>
      </p:sp>
      <p:sp>
        <p:nvSpPr>
          <p:cNvPr id="3" name="Subtitle 2"/>
          <p:cNvSpPr>
            <a:spLocks noGrp="1"/>
          </p:cNvSpPr>
          <p:nvPr>
            <p:ph type="subTitle" idx="1"/>
          </p:nvPr>
        </p:nvSpPr>
        <p:spPr/>
        <p:txBody>
          <a:bodyPr/>
          <a:lstStyle/>
          <a:p>
            <a:r>
              <a:rPr lang="en-US" dirty="0" smtClean="0"/>
              <a:t>By Emily Cheng</a:t>
            </a:r>
          </a:p>
          <a:p>
            <a:r>
              <a:rPr lang="en-US" dirty="0" smtClean="0"/>
              <a:t> Gunjan Bhargava and</a:t>
            </a:r>
          </a:p>
          <a:p>
            <a:r>
              <a:rPr lang="en-US" dirty="0" smtClean="0"/>
              <a:t>Maddy Wozencroft 9S</a:t>
            </a:r>
          </a:p>
        </p:txBody>
      </p:sp>
      <p:pic>
        <p:nvPicPr>
          <p:cNvPr id="2050" name="Picture 2" descr="http://boboleechronicles.files.wordpress.com/2008/07/thejimcrowlaws-front.jpg"/>
          <p:cNvPicPr>
            <a:picLocks noChangeAspect="1" noChangeArrowheads="1"/>
          </p:cNvPicPr>
          <p:nvPr/>
        </p:nvPicPr>
        <p:blipFill>
          <a:blip r:embed="rId2"/>
          <a:srcRect/>
          <a:stretch>
            <a:fillRect/>
          </a:stretch>
        </p:blipFill>
        <p:spPr bwMode="auto">
          <a:xfrm>
            <a:off x="431800" y="3276600"/>
            <a:ext cx="3733800" cy="403250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HK" dirty="0" smtClean="0"/>
              <a:t>The fight against Jim Crow</a:t>
            </a:r>
            <a:endParaRPr lang="en-HK" dirty="0"/>
          </a:p>
        </p:txBody>
      </p:sp>
      <p:sp>
        <p:nvSpPr>
          <p:cNvPr id="4" name="Text Placeholder 3"/>
          <p:cNvSpPr>
            <a:spLocks noGrp="1"/>
          </p:cNvSpPr>
          <p:nvPr>
            <p:ph type="body" sz="half" idx="2"/>
          </p:nvPr>
        </p:nvSpPr>
        <p:spPr>
          <a:xfrm>
            <a:off x="5765800" y="381000"/>
            <a:ext cx="4114800" cy="3733800"/>
          </a:xfrm>
        </p:spPr>
        <p:txBody>
          <a:bodyPr>
            <a:normAutofit/>
          </a:bodyPr>
          <a:lstStyle/>
          <a:p>
            <a:r>
              <a:rPr lang="en-HK" sz="2800" dirty="0" smtClean="0"/>
              <a:t>Martin Luther King Jr.  Giving his ‘I Have a Dream’ speech.</a:t>
            </a:r>
          </a:p>
          <a:p>
            <a:r>
              <a:rPr lang="en-HK" sz="2800" dirty="0" smtClean="0"/>
              <a:t>Rosa Parks, the woman who refused to give up her seat to a white man</a:t>
            </a:r>
            <a:endParaRPr lang="en-HK" sz="2800" dirty="0"/>
          </a:p>
        </p:txBody>
      </p:sp>
      <p:pic>
        <p:nvPicPr>
          <p:cNvPr id="21506" name="Picture 2" descr="http://journeywithjesus.net/Essays/Martin_Luther_King_I_Have_A_Dream.jpg"/>
          <p:cNvPicPr>
            <a:picLocks noChangeAspect="1" noChangeArrowheads="1"/>
          </p:cNvPicPr>
          <p:nvPr/>
        </p:nvPicPr>
        <p:blipFill>
          <a:blip r:embed="rId2"/>
          <a:srcRect/>
          <a:stretch>
            <a:fillRect/>
          </a:stretch>
        </p:blipFill>
        <p:spPr bwMode="auto">
          <a:xfrm>
            <a:off x="1346200" y="228600"/>
            <a:ext cx="3962400" cy="4885680"/>
          </a:xfrm>
          <a:prstGeom prst="rect">
            <a:avLst/>
          </a:prstGeom>
          <a:noFill/>
        </p:spPr>
      </p:pic>
      <p:pic>
        <p:nvPicPr>
          <p:cNvPr id="21508" name="Picture 4" descr="http://e-portals.org/Parks/rosa1.gif"/>
          <p:cNvPicPr>
            <a:picLocks noChangeAspect="1" noChangeArrowheads="1"/>
          </p:cNvPicPr>
          <p:nvPr/>
        </p:nvPicPr>
        <p:blipFill>
          <a:blip r:embed="rId3"/>
          <a:srcRect/>
          <a:stretch>
            <a:fillRect/>
          </a:stretch>
        </p:blipFill>
        <p:spPr bwMode="auto">
          <a:xfrm>
            <a:off x="5994400" y="4267200"/>
            <a:ext cx="3276600" cy="3109349"/>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800" y="0"/>
            <a:ext cx="9144000" cy="1554480"/>
          </a:xfrm>
        </p:spPr>
        <p:txBody>
          <a:bodyPr/>
          <a:lstStyle/>
          <a:p>
            <a:r>
              <a:rPr lang="en-HK" dirty="0" smtClean="0"/>
              <a:t>The End of Jim Crow</a:t>
            </a:r>
            <a:endParaRPr lang="en-HK" dirty="0"/>
          </a:p>
        </p:txBody>
      </p:sp>
      <p:sp>
        <p:nvSpPr>
          <p:cNvPr id="3" name="Content Placeholder 2"/>
          <p:cNvSpPr>
            <a:spLocks noGrp="1"/>
          </p:cNvSpPr>
          <p:nvPr>
            <p:ph idx="1"/>
          </p:nvPr>
        </p:nvSpPr>
        <p:spPr>
          <a:xfrm>
            <a:off x="508000" y="1219200"/>
            <a:ext cx="9144000" cy="5952809"/>
          </a:xfrm>
        </p:spPr>
        <p:txBody>
          <a:bodyPr>
            <a:normAutofit/>
          </a:bodyPr>
          <a:lstStyle/>
          <a:p>
            <a:r>
              <a:rPr lang="en-US" dirty="0" smtClean="0"/>
              <a:t>In January 1964, President Lyndon Johnson met with civil rights leaders. He pushed Congress to pass the Civil Rights Act of 1964.</a:t>
            </a:r>
          </a:p>
          <a:p>
            <a:r>
              <a:rPr lang="en-US" dirty="0" smtClean="0"/>
              <a:t>On July 2, President Johnson signed the historic legislation. It outlawed all discrimination in public accommodations (privately owned restaurants, hotels, and stores, and in private schools and workplaces). This was the end of Jim Crow.</a:t>
            </a:r>
          </a:p>
          <a:p>
            <a:pPr>
              <a:buNone/>
            </a:pPr>
            <a:endParaRPr lang="en-HK"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4200" y="1295400"/>
            <a:ext cx="8958791" cy="1633361"/>
          </a:xfrm>
        </p:spPr>
        <p:txBody>
          <a:bodyPr>
            <a:noAutofit/>
          </a:bodyPr>
          <a:lstStyle/>
          <a:p>
            <a:pPr algn="ctr"/>
            <a:r>
              <a:rPr lang="en-HK" sz="7200" dirty="0" smtClean="0"/>
              <a:t>Thank You For Watching</a:t>
            </a:r>
            <a:endParaRPr lang="en-HK" sz="7200" dirty="0"/>
          </a:p>
        </p:txBody>
      </p:sp>
      <p:sp>
        <p:nvSpPr>
          <p:cNvPr id="3" name="Subtitle 2"/>
          <p:cNvSpPr>
            <a:spLocks noGrp="1"/>
          </p:cNvSpPr>
          <p:nvPr>
            <p:ph type="subTitle" idx="1"/>
          </p:nvPr>
        </p:nvSpPr>
        <p:spPr>
          <a:xfrm>
            <a:off x="584200" y="3429000"/>
            <a:ext cx="9051395" cy="3824289"/>
          </a:xfrm>
        </p:spPr>
        <p:txBody>
          <a:bodyPr>
            <a:normAutofit/>
          </a:bodyPr>
          <a:lstStyle/>
          <a:p>
            <a:pPr marR="0">
              <a:lnSpc>
                <a:spcPct val="115000"/>
              </a:lnSpc>
              <a:spcBef>
                <a:spcPts val="1000"/>
              </a:spcBef>
              <a:spcAft>
                <a:spcPts val="1400"/>
              </a:spcAft>
            </a:pPr>
            <a:r>
              <a:rPr lang="en-US" sz="3200" b="1" i="1" dirty="0" smtClean="0">
                <a:solidFill>
                  <a:srgbClr val="FF388C"/>
                </a:solidFill>
                <a:ea typeface="YouYuan"/>
                <a:cs typeface="Times New Roman"/>
              </a:rPr>
              <a:t>“I have a dream that one day this nation will rise up and live out the true meaning of its creed: "We hold these truths to be self-evident, that all men are created equal.“</a:t>
            </a:r>
          </a:p>
          <a:p>
            <a:pPr marR="0" algn="just">
              <a:lnSpc>
                <a:spcPct val="115000"/>
              </a:lnSpc>
              <a:spcAft>
                <a:spcPts val="1000"/>
              </a:spcAft>
            </a:pPr>
            <a:r>
              <a:rPr lang="en-US" sz="3200" b="1" u="sng" cap="small" spc="25" dirty="0" smtClean="0">
                <a:solidFill>
                  <a:srgbClr val="E40059"/>
                </a:solidFill>
                <a:ea typeface="YouYuan"/>
                <a:cs typeface="Times New Roman"/>
              </a:rPr>
              <a:t>- Martin Luther King Jr. </a:t>
            </a:r>
            <a:r>
              <a:rPr lang="en-US" sz="3600" dirty="0" smtClean="0">
                <a:ea typeface="YouYuan"/>
                <a:cs typeface="Times New Roman"/>
              </a:rPr>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800" y="0"/>
            <a:ext cx="4419600" cy="1554480"/>
          </a:xfrm>
        </p:spPr>
        <p:txBody>
          <a:bodyPr/>
          <a:lstStyle/>
          <a:p>
            <a:r>
              <a:rPr lang="en-US" dirty="0" smtClean="0"/>
              <a:t>“Jim Crow”</a:t>
            </a:r>
            <a:endParaRPr lang="en-US" dirty="0"/>
          </a:p>
        </p:txBody>
      </p:sp>
      <p:sp>
        <p:nvSpPr>
          <p:cNvPr id="4" name="Content Placeholder 3"/>
          <p:cNvSpPr>
            <a:spLocks noGrp="1"/>
          </p:cNvSpPr>
          <p:nvPr>
            <p:ph idx="1"/>
          </p:nvPr>
        </p:nvSpPr>
        <p:spPr>
          <a:xfrm>
            <a:off x="203200" y="1143000"/>
            <a:ext cx="6400800" cy="6248400"/>
          </a:xfrm>
        </p:spPr>
        <p:txBody>
          <a:bodyPr>
            <a:normAutofit lnSpcReduction="10000"/>
          </a:bodyPr>
          <a:lstStyle/>
          <a:p>
            <a:r>
              <a:rPr lang="en-US" dirty="0" smtClean="0"/>
              <a:t>The name Jim Crow was inspired by the song and dance 'Jump Jim Crow'. This was done in 'blackface' by the white comedian Thomas Dartmouth, and played as a mockery to African-Americans. Because of the fame of this song, by 1838, the term Jim Crow was used commonly as an adjective to describe African-Americans </a:t>
            </a:r>
          </a:p>
          <a:p>
            <a:endParaRPr lang="en-US" dirty="0"/>
          </a:p>
        </p:txBody>
      </p:sp>
      <p:pic>
        <p:nvPicPr>
          <p:cNvPr id="2050" name="Picture 2" descr="http://www.lz95.org/msn/faculty/jlippert/images/Jim%20Crow.jpg"/>
          <p:cNvPicPr>
            <a:picLocks noChangeAspect="1" noChangeArrowheads="1"/>
          </p:cNvPicPr>
          <p:nvPr/>
        </p:nvPicPr>
        <p:blipFill>
          <a:blip r:embed="rId2"/>
          <a:srcRect/>
          <a:stretch>
            <a:fillRect/>
          </a:stretch>
        </p:blipFill>
        <p:spPr bwMode="auto">
          <a:xfrm>
            <a:off x="6680200" y="1676400"/>
            <a:ext cx="3124200" cy="47625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0"/>
            <a:ext cx="9144000" cy="1554480"/>
          </a:xfrm>
        </p:spPr>
        <p:txBody>
          <a:bodyPr/>
          <a:lstStyle/>
          <a:p>
            <a:r>
              <a:rPr lang="en-US" dirty="0" smtClean="0"/>
              <a:t>The Origins of Jim Crow</a:t>
            </a:r>
            <a:endParaRPr lang="en-US" dirty="0"/>
          </a:p>
        </p:txBody>
      </p:sp>
      <p:sp>
        <p:nvSpPr>
          <p:cNvPr id="3" name="Content Placeholder 2"/>
          <p:cNvSpPr>
            <a:spLocks noGrp="1"/>
          </p:cNvSpPr>
          <p:nvPr>
            <p:ph idx="1"/>
          </p:nvPr>
        </p:nvSpPr>
        <p:spPr>
          <a:xfrm>
            <a:off x="508000" y="1447800"/>
            <a:ext cx="9144000" cy="3775391"/>
          </a:xfrm>
        </p:spPr>
        <p:txBody>
          <a:bodyPr/>
          <a:lstStyle/>
          <a:p>
            <a:r>
              <a:rPr lang="en-US" dirty="0" smtClean="0"/>
              <a:t>After the ‘Reconstruction’ period, 1865-1877, when the African-Americans finally regained their rights, there was still a lot of racial tension. The southern, ‘racist’ whites did not like the way things were and sought to change back to the old ways.</a:t>
            </a:r>
            <a:endParaRPr lang="en-US" dirty="0"/>
          </a:p>
        </p:txBody>
      </p:sp>
      <p:pic>
        <p:nvPicPr>
          <p:cNvPr id="4" name="Picture 3" descr="no negros.jpg"/>
          <p:cNvPicPr>
            <a:picLocks noChangeAspect="1"/>
          </p:cNvPicPr>
          <p:nvPr/>
        </p:nvPicPr>
        <p:blipFill>
          <a:blip r:embed="rId2"/>
          <a:stretch>
            <a:fillRect/>
          </a:stretch>
        </p:blipFill>
        <p:spPr>
          <a:xfrm>
            <a:off x="2565400" y="4724400"/>
            <a:ext cx="6097181" cy="19812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Segregation of Public Areas</a:t>
            </a:r>
            <a:endParaRPr lang="en-US" dirty="0"/>
          </a:p>
        </p:txBody>
      </p:sp>
      <p:sp>
        <p:nvSpPr>
          <p:cNvPr id="3" name="Content Placeholder 2"/>
          <p:cNvSpPr>
            <a:spLocks noGrp="1"/>
          </p:cNvSpPr>
          <p:nvPr>
            <p:ph idx="1"/>
          </p:nvPr>
        </p:nvSpPr>
        <p:spPr>
          <a:xfrm>
            <a:off x="508000" y="1676400"/>
            <a:ext cx="9144000" cy="3775391"/>
          </a:xfrm>
        </p:spPr>
        <p:txBody>
          <a:bodyPr/>
          <a:lstStyle/>
          <a:p>
            <a:r>
              <a:rPr lang="en-US" dirty="0" smtClean="0"/>
              <a:t>The Jim Crow Laws were enacted between 1876 and 1965. These laws segregated all public facilities with the motto, “Separated but equal” for all black African-Americans. These included public restrooms, restaurants, schools, transportation and even the military.</a:t>
            </a:r>
            <a:endParaRPr lang="en-US" dirty="0"/>
          </a:p>
        </p:txBody>
      </p:sp>
      <p:pic>
        <p:nvPicPr>
          <p:cNvPr id="1026" name="Picture 2" descr="http://www.ferris.edu/JIMCROW/restroom.jpg"/>
          <p:cNvPicPr>
            <a:picLocks noChangeAspect="1" noChangeArrowheads="1"/>
          </p:cNvPicPr>
          <p:nvPr/>
        </p:nvPicPr>
        <p:blipFill>
          <a:blip r:embed="rId2"/>
          <a:srcRect/>
          <a:stretch>
            <a:fillRect/>
          </a:stretch>
        </p:blipFill>
        <p:spPr bwMode="auto">
          <a:xfrm>
            <a:off x="2489200" y="5638800"/>
            <a:ext cx="4495800" cy="1731491"/>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0"/>
            <a:ext cx="9144000" cy="1554480"/>
          </a:xfrm>
        </p:spPr>
        <p:txBody>
          <a:bodyPr/>
          <a:lstStyle/>
          <a:p>
            <a:r>
              <a:rPr lang="en-US" dirty="0" smtClean="0"/>
              <a:t>To Vote or not to Vote?</a:t>
            </a:r>
            <a:endParaRPr lang="en-US" dirty="0"/>
          </a:p>
        </p:txBody>
      </p:sp>
      <p:sp>
        <p:nvSpPr>
          <p:cNvPr id="3" name="Content Placeholder 2"/>
          <p:cNvSpPr>
            <a:spLocks noGrp="1"/>
          </p:cNvSpPr>
          <p:nvPr>
            <p:ph idx="1"/>
          </p:nvPr>
        </p:nvSpPr>
        <p:spPr>
          <a:xfrm>
            <a:off x="508000" y="1143000"/>
            <a:ext cx="9144000" cy="6029009"/>
          </a:xfrm>
        </p:spPr>
        <p:txBody>
          <a:bodyPr/>
          <a:lstStyle/>
          <a:p>
            <a:r>
              <a:rPr lang="en-US" dirty="0" smtClean="0"/>
              <a:t>Although blacks officially had the right to vote and be elected to office, many whites resented this, and therefore created new ‘laws’ which required blacks to take many tests, such as literacy tests in order to vote. Some whites even used violence, attacking blacks when they neared the voting stations. This left the illiterate majority of  the African-American population illegible to vote, their interests left overlooked.</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Vote or not  to vote?</a:t>
            </a:r>
            <a:endParaRPr lang="en-US" dirty="0"/>
          </a:p>
        </p:txBody>
      </p:sp>
      <p:sp>
        <p:nvSpPr>
          <p:cNvPr id="4" name="Text Placeholder 3"/>
          <p:cNvSpPr>
            <a:spLocks noGrp="1"/>
          </p:cNvSpPr>
          <p:nvPr>
            <p:ph type="body" sz="half" idx="2"/>
          </p:nvPr>
        </p:nvSpPr>
        <p:spPr/>
        <p:txBody>
          <a:bodyPr>
            <a:normAutofit lnSpcReduction="10000"/>
          </a:bodyPr>
          <a:lstStyle/>
          <a:p>
            <a:r>
              <a:rPr lang="en-US" dirty="0" smtClean="0"/>
              <a:t>This is a picture drawn during the Reconstruction Period, depicting both blacks and whites being able to vote. However, this did not happen as the whites used many different methods to prevent blacks from voting</a:t>
            </a:r>
            <a:endParaRPr lang="en-US" dirty="0"/>
          </a:p>
        </p:txBody>
      </p:sp>
      <p:pic>
        <p:nvPicPr>
          <p:cNvPr id="19458" name="Picture 2" descr="http://sitemaker.umich.edu/reconstruction/files/recon.jpg"/>
          <p:cNvPicPr>
            <a:picLocks noChangeAspect="1" noChangeArrowheads="1"/>
          </p:cNvPicPr>
          <p:nvPr/>
        </p:nvPicPr>
        <p:blipFill>
          <a:blip r:embed="rId2"/>
          <a:srcRect/>
          <a:stretch>
            <a:fillRect/>
          </a:stretch>
        </p:blipFill>
        <p:spPr bwMode="auto">
          <a:xfrm>
            <a:off x="3175000" y="0"/>
            <a:ext cx="3962400" cy="642409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0"/>
            <a:ext cx="9144000" cy="1554480"/>
          </a:xfrm>
        </p:spPr>
        <p:txBody>
          <a:bodyPr/>
          <a:lstStyle/>
          <a:p>
            <a:r>
              <a:rPr lang="en-US" dirty="0" smtClean="0"/>
              <a:t>Separated but ‘Equal’? </a:t>
            </a:r>
            <a:endParaRPr lang="en-US" dirty="0"/>
          </a:p>
        </p:txBody>
      </p:sp>
      <p:sp>
        <p:nvSpPr>
          <p:cNvPr id="3" name="Content Placeholder 2"/>
          <p:cNvSpPr>
            <a:spLocks noGrp="1"/>
          </p:cNvSpPr>
          <p:nvPr>
            <p:ph idx="1"/>
          </p:nvPr>
        </p:nvSpPr>
        <p:spPr>
          <a:xfrm>
            <a:off x="508000" y="1447800"/>
            <a:ext cx="9144000" cy="5876609"/>
          </a:xfrm>
        </p:spPr>
        <p:txBody>
          <a:bodyPr/>
          <a:lstStyle/>
          <a:p>
            <a:r>
              <a:rPr lang="en-US" dirty="0" smtClean="0"/>
              <a:t>Despite Jim Crow legal pretense that the races be "separate but equal" under the law, the actuality was that non-whites, such as Negros and Mexicans, also known as ‘Coloreds’ would be given inferior facilities and </a:t>
            </a:r>
            <a:r>
              <a:rPr lang="en-HK" dirty="0" smtClean="0"/>
              <a:t>treatment</a:t>
            </a:r>
            <a:r>
              <a:rPr lang="en-US" dirty="0" smtClean="0"/>
              <a:t>. Negro schools were underfunded but none of the blacks could have a say about this.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HK" dirty="0" smtClean="0"/>
              <a:t>Separated but ‘equal’?</a:t>
            </a:r>
            <a:endParaRPr lang="en-HK" dirty="0"/>
          </a:p>
        </p:txBody>
      </p:sp>
      <p:sp>
        <p:nvSpPr>
          <p:cNvPr id="4" name="Text Placeholder 3"/>
          <p:cNvSpPr>
            <a:spLocks noGrp="1"/>
          </p:cNvSpPr>
          <p:nvPr>
            <p:ph type="body" sz="half" idx="2"/>
          </p:nvPr>
        </p:nvSpPr>
        <p:spPr>
          <a:xfrm>
            <a:off x="1422400" y="3886200"/>
            <a:ext cx="3581400" cy="3395133"/>
          </a:xfrm>
        </p:spPr>
        <p:txBody>
          <a:bodyPr>
            <a:normAutofit/>
          </a:bodyPr>
          <a:lstStyle/>
          <a:p>
            <a:r>
              <a:rPr lang="en-HK" sz="2400" dirty="0" smtClean="0"/>
              <a:t>The cartoon depicts the difference between  a train car for whites and the ones for blacks.</a:t>
            </a:r>
          </a:p>
          <a:p>
            <a:endParaRPr lang="en-HK" sz="2400" dirty="0" smtClean="0"/>
          </a:p>
          <a:p>
            <a:r>
              <a:rPr lang="en-HK" sz="2400" dirty="0" smtClean="0"/>
              <a:t>Below is a picture of a Negro public school</a:t>
            </a:r>
            <a:endParaRPr lang="en-HK" sz="2400" dirty="0"/>
          </a:p>
        </p:txBody>
      </p:sp>
      <p:pic>
        <p:nvPicPr>
          <p:cNvPr id="20482" name="Picture 2" descr="http://upload.wikimedia.org/wikipedia/commons/f/f3/JimCrowCar2.jpg"/>
          <p:cNvPicPr>
            <a:picLocks noChangeAspect="1" noChangeArrowheads="1"/>
          </p:cNvPicPr>
          <p:nvPr/>
        </p:nvPicPr>
        <p:blipFill>
          <a:blip r:embed="rId2"/>
          <a:srcRect/>
          <a:stretch>
            <a:fillRect/>
          </a:stretch>
        </p:blipFill>
        <p:spPr bwMode="auto">
          <a:xfrm>
            <a:off x="1574800" y="228600"/>
            <a:ext cx="6386022" cy="3276600"/>
          </a:xfrm>
          <a:prstGeom prst="rect">
            <a:avLst/>
          </a:prstGeom>
          <a:noFill/>
        </p:spPr>
      </p:pic>
      <p:pic>
        <p:nvPicPr>
          <p:cNvPr id="20486" name="Picture 6" descr="http://www.literacyrules.com/Black%20History/segregated%20school%202.jpg"/>
          <p:cNvPicPr>
            <a:picLocks noChangeAspect="1" noChangeArrowheads="1"/>
          </p:cNvPicPr>
          <p:nvPr/>
        </p:nvPicPr>
        <p:blipFill>
          <a:blip r:embed="rId3"/>
          <a:srcRect/>
          <a:stretch>
            <a:fillRect/>
          </a:stretch>
        </p:blipFill>
        <p:spPr bwMode="auto">
          <a:xfrm>
            <a:off x="5308600" y="3886200"/>
            <a:ext cx="4572000" cy="3486151"/>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0"/>
            <a:ext cx="9144000" cy="1554480"/>
          </a:xfrm>
        </p:spPr>
        <p:txBody>
          <a:bodyPr/>
          <a:lstStyle/>
          <a:p>
            <a:r>
              <a:rPr lang="en-HK" dirty="0" smtClean="0"/>
              <a:t>The Fight Against Jim Crow</a:t>
            </a:r>
            <a:endParaRPr lang="en-HK" dirty="0"/>
          </a:p>
        </p:txBody>
      </p:sp>
      <p:sp>
        <p:nvSpPr>
          <p:cNvPr id="3" name="Content Placeholder 2"/>
          <p:cNvSpPr>
            <a:spLocks noGrp="1"/>
          </p:cNvSpPr>
          <p:nvPr>
            <p:ph idx="1"/>
          </p:nvPr>
        </p:nvSpPr>
        <p:spPr>
          <a:xfrm>
            <a:off x="508000" y="1219200"/>
            <a:ext cx="9144000" cy="5952809"/>
          </a:xfrm>
        </p:spPr>
        <p:txBody>
          <a:bodyPr/>
          <a:lstStyle/>
          <a:p>
            <a:r>
              <a:rPr lang="en-HK" dirty="0" smtClean="0"/>
              <a:t>The fight against Jim Crow was sparked by a black woman, Rosa Park’s refusal to give up her seat on the bus to a white man. This was the controversy which sparked the beginning to the numerous boycotts against segregation, including the infamous Montgomery Bus Boycott led by Martin Luther King Jr.</a:t>
            </a:r>
          </a:p>
          <a:p>
            <a:r>
              <a:rPr lang="en-US" dirty="0" smtClean="0"/>
              <a:t>These demonstrations achieved positive results and helped spark political activism.</a:t>
            </a:r>
            <a:endParaRPr lang="en-HK"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808</TotalTime>
  <Words>573</Words>
  <Application>Microsoft Office PowerPoint</Application>
  <PresentationFormat>Custom</PresentationFormat>
  <Paragraphs>32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Verve</vt:lpstr>
      <vt:lpstr>Jim Crow Laws</vt:lpstr>
      <vt:lpstr>“Jim Crow”</vt:lpstr>
      <vt:lpstr>The Origins of Jim Crow</vt:lpstr>
      <vt:lpstr>Segregation of Public Areas</vt:lpstr>
      <vt:lpstr>To Vote or not to Vote?</vt:lpstr>
      <vt:lpstr>To Vote or not  to vote?</vt:lpstr>
      <vt:lpstr>Separated but ‘Equal’? </vt:lpstr>
      <vt:lpstr>Separated but ‘equal’?</vt:lpstr>
      <vt:lpstr>The Fight Against Jim Crow</vt:lpstr>
      <vt:lpstr>The fight against Jim Crow</vt:lpstr>
      <vt:lpstr>The End of Jim Crow</vt:lpstr>
      <vt:lpstr>Thank You For Watching</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Google</dc:creator>
  <cp:lastModifiedBy>Teacher</cp:lastModifiedBy>
  <cp:revision>25</cp:revision>
  <dcterms:created xsi:type="dcterms:W3CDTF">2004-05-06T09:28:21Z</dcterms:created>
  <dcterms:modified xsi:type="dcterms:W3CDTF">2009-10-09T03:22:37Z</dcterms:modified>
</cp:coreProperties>
</file>