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58B6-CB3E-457A-A4B0-66ECF9E6A6E3}" type="datetimeFigureOut">
              <a:rPr lang="zh-TW" altLang="en-US" smtClean="0"/>
              <a:pPr/>
              <a:t>2009/11/24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77D1-220D-49C8-8631-56DC1FF554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58B6-CB3E-457A-A4B0-66ECF9E6A6E3}" type="datetimeFigureOut">
              <a:rPr lang="zh-TW" altLang="en-US" smtClean="0"/>
              <a:pPr/>
              <a:t>2009/11/24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77D1-220D-49C8-8631-56DC1FF554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58B6-CB3E-457A-A4B0-66ECF9E6A6E3}" type="datetimeFigureOut">
              <a:rPr lang="zh-TW" altLang="en-US" smtClean="0"/>
              <a:pPr/>
              <a:t>2009/11/24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77D1-220D-49C8-8631-56DC1FF554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58B6-CB3E-457A-A4B0-66ECF9E6A6E3}" type="datetimeFigureOut">
              <a:rPr lang="zh-TW" altLang="en-US" smtClean="0"/>
              <a:pPr/>
              <a:t>2009/11/24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77D1-220D-49C8-8631-56DC1FF554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58B6-CB3E-457A-A4B0-66ECF9E6A6E3}" type="datetimeFigureOut">
              <a:rPr lang="zh-TW" altLang="en-US" smtClean="0"/>
              <a:pPr/>
              <a:t>2009/11/24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77D1-220D-49C8-8631-56DC1FF554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58B6-CB3E-457A-A4B0-66ECF9E6A6E3}" type="datetimeFigureOut">
              <a:rPr lang="zh-TW" altLang="en-US" smtClean="0"/>
              <a:pPr/>
              <a:t>2009/11/24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77D1-220D-49C8-8631-56DC1FF554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58B6-CB3E-457A-A4B0-66ECF9E6A6E3}" type="datetimeFigureOut">
              <a:rPr lang="zh-TW" altLang="en-US" smtClean="0"/>
              <a:pPr/>
              <a:t>2009/11/24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77D1-220D-49C8-8631-56DC1FF554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58B6-CB3E-457A-A4B0-66ECF9E6A6E3}" type="datetimeFigureOut">
              <a:rPr lang="zh-TW" altLang="en-US" smtClean="0"/>
              <a:pPr/>
              <a:t>2009/11/24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77D1-220D-49C8-8631-56DC1FF554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58B6-CB3E-457A-A4B0-66ECF9E6A6E3}" type="datetimeFigureOut">
              <a:rPr lang="zh-TW" altLang="en-US" smtClean="0"/>
              <a:pPr/>
              <a:t>2009/11/24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77D1-220D-49C8-8631-56DC1FF554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58B6-CB3E-457A-A4B0-66ECF9E6A6E3}" type="datetimeFigureOut">
              <a:rPr lang="zh-TW" altLang="en-US" smtClean="0"/>
              <a:pPr/>
              <a:t>2009/11/24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77D1-220D-49C8-8631-56DC1FF554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58B6-CB3E-457A-A4B0-66ECF9E6A6E3}" type="datetimeFigureOut">
              <a:rPr lang="zh-TW" altLang="en-US" smtClean="0"/>
              <a:pPr/>
              <a:t>2009/11/24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77D1-220D-49C8-8631-56DC1FF554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658B6-CB3E-457A-A4B0-66ECF9E6A6E3}" type="datetimeFigureOut">
              <a:rPr lang="zh-TW" altLang="en-US" smtClean="0"/>
              <a:pPr/>
              <a:t>2009/11/24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477D1-220D-49C8-8631-56DC1FF554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Four Eyes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err="1" smtClean="0"/>
              <a:t>Tuukka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Nikkilä</a:t>
            </a:r>
            <a:r>
              <a:rPr lang="en-US" altLang="zh-TW" dirty="0" smtClean="0"/>
              <a:t> 11Q1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dirty="0"/>
              <a:t>‘Bloody hell! All you’ve got here is a load of smutty rhymes!’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Four Eyes </a:t>
            </a:r>
            <a:r>
              <a:rPr lang="en-US" altLang="zh-TW" dirty="0"/>
              <a:t>doesn’t appreciate what his friends did for him and </a:t>
            </a:r>
            <a:r>
              <a:rPr lang="en-US" altLang="zh-TW" dirty="0" smtClean="0"/>
              <a:t>causes his friendship with the narrator and </a:t>
            </a:r>
            <a:r>
              <a:rPr lang="en-US" altLang="zh-TW" dirty="0" err="1" smtClean="0"/>
              <a:t>Luo</a:t>
            </a:r>
            <a:r>
              <a:rPr lang="en-US" altLang="zh-TW" dirty="0" smtClean="0"/>
              <a:t> to break.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‘revolutionary peasants and they thought he was a slacker’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Four Eyes wanted to be treated equally with the peasants as the peasants saw his sight disability as a disadvantage. To them that made him a deficient peasant.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‘lived in almost perpetual fear’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Four Eyes was a coward, he was frightened everyday especially about being one of the three in a thousand. Dai </a:t>
            </a:r>
            <a:r>
              <a:rPr lang="en-US" altLang="zh-TW" dirty="0" err="1" smtClean="0"/>
              <a:t>Sijie</a:t>
            </a:r>
            <a:r>
              <a:rPr lang="en-US" altLang="zh-TW" dirty="0" smtClean="0"/>
              <a:t> constructed him to be a coward, but act like a proper peasant to the others and the village headman.</a:t>
            </a: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134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Four Eyes</vt:lpstr>
      <vt:lpstr>‘Bloody hell! All you’ve got here is a load of smutty rhymes!’</vt:lpstr>
      <vt:lpstr>‘revolutionary peasants and they thought he was a slacker’</vt:lpstr>
      <vt:lpstr>‘lived in almost perpetual fear’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Tuukka</dc:creator>
  <cp:lastModifiedBy>Teacher</cp:lastModifiedBy>
  <cp:revision>6</cp:revision>
  <dcterms:created xsi:type="dcterms:W3CDTF">2009-11-23T09:55:01Z</dcterms:created>
  <dcterms:modified xsi:type="dcterms:W3CDTF">2009-11-24T01:04:03Z</dcterms:modified>
</cp:coreProperties>
</file>