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BBCA9-EB59-8A4C-BB21-76C98E862BCE}" type="datetimeFigureOut">
              <a:rPr lang="en-US" smtClean="0"/>
              <a:pPr/>
              <a:t>11/17/2009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CECD06-BE3A-844F-B006-08F0FC8455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EBBCA9-EB59-8A4C-BB21-76C98E862BCE}" type="datetimeFigureOut">
              <a:rPr lang="en-US" smtClean="0"/>
              <a:pPr/>
              <a:t>11/17/2009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CECD06-BE3A-844F-B006-08F0FC8455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Catherine and Rodolfo	</a:t>
            </a:r>
            <a:endParaRPr lang="en-US" dirty="0"/>
          </a:p>
        </p:txBody>
      </p:sp>
      <p:sp>
        <p:nvSpPr>
          <p:cNvPr id="3" name="Subtitle 2"/>
          <p:cNvSpPr>
            <a:spLocks noGrp="1"/>
          </p:cNvSpPr>
          <p:nvPr>
            <p:ph type="subTitle" idx="1"/>
          </p:nvPr>
        </p:nvSpPr>
        <p:spPr/>
        <p:txBody>
          <a:bodyPr/>
          <a:lstStyle/>
          <a:p>
            <a:r>
              <a:rPr lang="en-US" dirty="0" smtClean="0"/>
              <a:t>Drishti Panjwani 11H2</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36637"/>
            <a:ext cx="8229600" cy="4525963"/>
          </a:xfrm>
        </p:spPr>
        <p:txBody>
          <a:bodyPr/>
          <a:lstStyle/>
          <a:p>
            <a:r>
              <a:rPr lang="en-US" i="1" dirty="0"/>
              <a:t>Rodolfo, clasping her to him: "Oh, my little girl</a:t>
            </a:r>
            <a:r>
              <a:rPr lang="en-US" i="1" dirty="0" smtClean="0"/>
              <a:t>.”</a:t>
            </a:r>
          </a:p>
          <a:p>
            <a:pPr>
              <a:buNone/>
            </a:pPr>
            <a:r>
              <a:rPr lang="en-US" i="1" dirty="0" smtClean="0"/>
              <a:t>   Catherine</a:t>
            </a:r>
            <a:r>
              <a:rPr lang="en-US" i="1" dirty="0"/>
              <a:t>: Teach me. […] I don't know anything, teach me, Rodolfo, hold me. (2.60-61)	</a:t>
            </a:r>
            <a:r>
              <a:rPr lang="en-US" i="1" dirty="0" smtClean="0"/>
              <a:t>		</a:t>
            </a:r>
            <a:r>
              <a:rPr lang="en-US" i="1" dirty="0"/>
              <a:t>	</a:t>
            </a:r>
            <a:endParaRPr lang="en-US" i="1" dirty="0" smtClean="0"/>
          </a:p>
          <a:p>
            <a:r>
              <a:rPr lang="en-US" u="sng" dirty="0" err="1" smtClean="0"/>
              <a:t>Analysation</a:t>
            </a:r>
            <a:r>
              <a:rPr lang="en-US" u="sng" dirty="0" smtClean="0"/>
              <a:t>: </a:t>
            </a:r>
            <a:r>
              <a:rPr lang="en-US" dirty="0" smtClean="0"/>
              <a:t>Even </a:t>
            </a:r>
            <a:r>
              <a:rPr lang="en-US" dirty="0"/>
              <a:t>in the bedroom with her new man, Catherine still assumes a submissive role.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4800600"/>
          </a:xfrm>
        </p:spPr>
        <p:txBody>
          <a:bodyPr/>
          <a:lstStyle/>
          <a:p>
            <a:r>
              <a:rPr lang="en-US" i="1" dirty="0"/>
              <a:t>Catherine: "If I was a wife I would make a man happy instead of </a:t>
            </a:r>
            <a:r>
              <a:rPr lang="en-US" i="1" dirty="0" err="1"/>
              <a:t>goin</a:t>
            </a:r>
            <a:r>
              <a:rPr lang="en-US" i="1" dirty="0"/>
              <a:t>' at him all the time." (2.57)	</a:t>
            </a:r>
            <a:r>
              <a:rPr lang="en-US" i="1" dirty="0" smtClean="0"/>
              <a:t>	</a:t>
            </a:r>
          </a:p>
          <a:p>
            <a:endParaRPr lang="en-US" i="1" dirty="0" smtClean="0"/>
          </a:p>
          <a:p>
            <a:r>
              <a:rPr lang="en-US" i="1" u="sng" dirty="0" err="1" smtClean="0"/>
              <a:t>Analysation</a:t>
            </a:r>
            <a:r>
              <a:rPr lang="en-US" i="1" u="sng" dirty="0" smtClean="0"/>
              <a:t>:</a:t>
            </a:r>
          </a:p>
          <a:p>
            <a:pPr>
              <a:buNone/>
            </a:pPr>
            <a:r>
              <a:rPr lang="en-US" i="1" dirty="0" smtClean="0"/>
              <a:t>   Catherine is already seeing herself in the role of his wife. She is also suggesting that it is the wife’s duty to set her husband straight if he is to go astray (be gay).  </a:t>
            </a:r>
            <a:endParaRPr lang="en-US"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i="1" dirty="0"/>
              <a:t>Rodolfo: "I would be a criminal stealing your face. In two years you would have an old, hungry face." (1.33</a:t>
            </a:r>
            <a:r>
              <a:rPr lang="en-US" i="1" dirty="0" smtClean="0"/>
              <a:t>)</a:t>
            </a:r>
          </a:p>
          <a:p>
            <a:endParaRPr lang="en-US" i="1" dirty="0" smtClean="0"/>
          </a:p>
          <a:p>
            <a:r>
              <a:rPr lang="en-US" i="1" u="sng" dirty="0" err="1" smtClean="0"/>
              <a:t>Analysation</a:t>
            </a:r>
            <a:r>
              <a:rPr lang="en-US" i="1" u="sng" dirty="0" smtClean="0"/>
              <a:t>: </a:t>
            </a:r>
            <a:r>
              <a:rPr lang="en-US" i="1" dirty="0" smtClean="0"/>
              <a:t>Rodolfo </a:t>
            </a:r>
            <a:r>
              <a:rPr lang="en-US" i="1" dirty="0"/>
              <a:t>twists Catherine's hopes of running away to Italy into a nightmare.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TotalTime>
  <Words>112</Words>
  <Application>Microsoft Office PowerPoint</Application>
  <PresentationFormat>On-screen Show (4:3)</PresentationFormat>
  <Paragraphs>12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Catherine and Rodolfo </vt:lpstr>
      <vt:lpstr>Slide 2</vt:lpstr>
      <vt:lpstr>Slide 3</vt:lpstr>
      <vt:lpstr>Slide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Catherine and Rodolfo </dc:title>
  <dc:creator>Drishti Panjwani</dc:creator>
  <cp:lastModifiedBy>Teacher</cp:lastModifiedBy>
  <cp:revision>2</cp:revision>
  <dcterms:created xsi:type="dcterms:W3CDTF">2009-11-17T00:17:02Z</dcterms:created>
  <dcterms:modified xsi:type="dcterms:W3CDTF">2009-11-17T00:40:41Z</dcterms:modified>
</cp:coreProperties>
</file>