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3124200"/>
            <a:ext cx="6477000" cy="1914144"/>
          </a:xfrm>
        </p:spPr>
        <p:txBody>
          <a:bodyPr vert="horz" lIns="45720" tIns="0" rIns="45720" bIns="0" rtlCol="0" anchor="b" anchorCtr="0">
            <a:noAutofit/>
          </a:bodyPr>
          <a:lstStyle>
            <a:lvl1pPr algn="l" defTabSz="914400" rtl="0" eaLnBrk="1" latinLnBrk="0" hangingPunct="1">
              <a:lnSpc>
                <a:spcPts val="5000"/>
              </a:lnSpc>
              <a:spcBef>
                <a:spcPct val="0"/>
              </a:spcBef>
              <a:buNone/>
              <a:defRPr sz="4600" kern="1200">
                <a:solidFill>
                  <a:schemeClr val="tx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2209800" y="5056632"/>
            <a:ext cx="6477000" cy="1174088"/>
          </a:xfrm>
        </p:spPr>
        <p:txBody>
          <a:bodyPr vert="horz" lIns="91440" tIns="0" rIns="45720" bIns="0" rtlCol="0">
            <a:normAutofit/>
          </a:bodyPr>
          <a:lstStyle>
            <a:lvl1pPr marL="0" indent="0" algn="l" defTabSz="914400" rtl="0" eaLnBrk="1" latinLnBrk="0" hangingPunct="1">
              <a:lnSpc>
                <a:spcPts val="2600"/>
              </a:lnSpc>
              <a:spcBef>
                <a:spcPts val="0"/>
              </a:spcBef>
              <a:buSzPct val="90000"/>
              <a:buFontTx/>
              <a:buNone/>
              <a:defRPr sz="2200" kern="1200">
                <a:solidFill>
                  <a:schemeClr val="tx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300216"/>
            <a:ext cx="19842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fld id="{434DBFE2-2533-9E45-80AF-926EAF2A727D}" type="datetimeFigureOut">
              <a:rPr lang="en-US" smtClean="0"/>
              <a:pPr/>
              <a:t>11/18/2009</a:t>
            </a:fld>
            <a:endParaRPr lang="en-US"/>
          </a:p>
        </p:txBody>
      </p:sp>
      <p:sp>
        <p:nvSpPr>
          <p:cNvPr id="5" name="Footer Placeholder 4"/>
          <p:cNvSpPr>
            <a:spLocks noGrp="1"/>
          </p:cNvSpPr>
          <p:nvPr>
            <p:ph type="ftr" sz="quarter" idx="11"/>
          </p:nvPr>
        </p:nvSpPr>
        <p:spPr>
          <a:xfrm>
            <a:off x="3959352" y="6300216"/>
            <a:ext cx="3813048" cy="274320"/>
          </a:xfrm>
        </p:spPr>
        <p:txBody>
          <a:bodyPr vert="horz" lIns="91440" tIns="45720" rIns="91440" bIns="45720" rtlCol="0" anchor="ctr"/>
          <a:lstStyle>
            <a:lvl1pPr marL="0" algn="l" defTabSz="914400" rtl="0" eaLnBrk="1" latinLnBrk="0" hangingPunct="1">
              <a:defRPr sz="1100" kern="1200">
                <a:solidFill>
                  <a:schemeClr val="tx1"/>
                </a:solidFill>
                <a:latin typeface="Rockwell" pitchFamily="18" charset="0"/>
                <a:ea typeface="+mn-ea"/>
                <a:cs typeface="+mn-cs"/>
              </a:defRPr>
            </a:lvl1pPr>
          </a:lstStyle>
          <a:p>
            <a:endParaRPr lang="en-US"/>
          </a:p>
        </p:txBody>
      </p:sp>
      <p:sp>
        <p:nvSpPr>
          <p:cNvPr id="6" name="Slide Number Placeholder 5"/>
          <p:cNvSpPr>
            <a:spLocks noGrp="1"/>
          </p:cNvSpPr>
          <p:nvPr>
            <p:ph type="sldNum" sz="quarter" idx="12"/>
          </p:nvPr>
        </p:nvSpPr>
        <p:spPr>
          <a:xfrm>
            <a:off x="8275320" y="6300216"/>
            <a:ext cx="685800" cy="274320"/>
          </a:xfrm>
        </p:spPr>
        <p:txBody>
          <a:bodyPr vert="horz" lIns="91440" tIns="45720" rIns="91440" bIns="45720" rtlCol="0" anchor="ctr"/>
          <a:lstStyle>
            <a:lvl1pPr marL="0" algn="r" defTabSz="914400" rtl="0" eaLnBrk="1" latinLnBrk="0" hangingPunct="1">
              <a:defRPr sz="1100" kern="1200">
                <a:solidFill>
                  <a:schemeClr val="tx1"/>
                </a:solidFill>
                <a:latin typeface="Rockwell" pitchFamily="18" charset="0"/>
                <a:ea typeface="+mn-ea"/>
                <a:cs typeface="+mn-cs"/>
              </a:defRPr>
            </a:lvl1pPr>
          </a:lstStyle>
          <a:p>
            <a:fld id="{3E70527C-0C6A-4344-ACDA-E911A498CD0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
        <p:nvSpPr>
          <p:cNvPr id="8" name="Content Placeholder 2"/>
          <p:cNvSpPr>
            <a:spLocks noGrp="1"/>
          </p:cNvSpPr>
          <p:nvPr>
            <p:ph sz="half" idx="13"/>
          </p:nvPr>
        </p:nvSpPr>
        <p:spPr>
          <a:xfrm>
            <a:off x="914400"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4"/>
          </p:nvPr>
        </p:nvSpPr>
        <p:spPr>
          <a:xfrm>
            <a:off x="4645152" y="1735138"/>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2" name="Content Placeholder 2"/>
          <p:cNvSpPr>
            <a:spLocks noGrp="1"/>
          </p:cNvSpPr>
          <p:nvPr>
            <p:ph sz="half" idx="15"/>
          </p:nvPr>
        </p:nvSpPr>
        <p:spPr>
          <a:xfrm>
            <a:off x="4645152" y="3870960"/>
            <a:ext cx="356616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690048"/>
            <a:ext cx="3563938" cy="1162050"/>
          </a:xfrm>
        </p:spPr>
        <p:txBody>
          <a:bodyPr tIns="0" bIns="0" anchor="b"/>
          <a:lstStyle>
            <a:lvl1pPr algn="l">
              <a:lnSpc>
                <a:spcPts val="4600"/>
              </a:lnSpc>
              <a:defRPr sz="4200" b="1"/>
            </a:lvl1pPr>
          </a:lstStyle>
          <a:p>
            <a:r>
              <a:rPr lang="en-US" smtClean="0"/>
              <a:t>Click to edit Master title style</a:t>
            </a:r>
            <a:endParaRPr/>
          </a:p>
        </p:txBody>
      </p:sp>
      <p:sp>
        <p:nvSpPr>
          <p:cNvPr id="3" name="Content Placeholder 2"/>
          <p:cNvSpPr>
            <a:spLocks noGrp="1"/>
          </p:cNvSpPr>
          <p:nvPr>
            <p:ph idx="1"/>
          </p:nvPr>
        </p:nvSpPr>
        <p:spPr>
          <a:xfrm>
            <a:off x="4667250" y="368490"/>
            <a:ext cx="3566160" cy="5627498"/>
          </a:xfrm>
        </p:spPr>
        <p:txBody>
          <a:bodyPr/>
          <a:lstStyle>
            <a:lvl1pPr>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914398" y="2866030"/>
            <a:ext cx="3563938"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17546"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7544" y="2699982"/>
            <a:ext cx="3566160"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grpSp>
        <p:nvGrpSpPr>
          <p:cNvPr id="3" name="Group 7"/>
          <p:cNvGrpSpPr/>
          <p:nvPr/>
        </p:nvGrpSpPr>
        <p:grpSpPr>
          <a:xfrm rot="21421631">
            <a:off x="629028" y="505650"/>
            <a:ext cx="3850925" cy="5516274"/>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4"/>
          </p:nvPr>
        </p:nvSpPr>
        <p:spPr>
          <a:xfrm rot="21421631">
            <a:off x="808793" y="667560"/>
            <a:ext cx="3468664" cy="5124723"/>
          </a:xfrm>
          <a:solidFill>
            <a:schemeClr val="bg1">
              <a:lumMod val="85000"/>
            </a:schemeClr>
          </a:solidFill>
        </p:spPr>
        <p:txBody>
          <a:bodyPr/>
          <a:lstStyle>
            <a:lvl1pPr>
              <a:buNone/>
              <a:defRPr/>
            </a:lvl1pPr>
          </a:lstStyle>
          <a:p>
            <a:r>
              <a:rPr lang="en-US" smtClean="0"/>
              <a:t>Click icon to add picture</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grpSp>
        <p:nvGrpSpPr>
          <p:cNvPr id="3" name="Group 13"/>
          <p:cNvGrpSpPr/>
          <p:nvPr/>
        </p:nvGrpSpPr>
        <p:grpSpPr>
          <a:xfrm rot="21214351">
            <a:off x="313409" y="3520798"/>
            <a:ext cx="4088024" cy="302602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6"/>
          </p:nvPr>
        </p:nvSpPr>
        <p:spPr>
          <a:xfrm rot="21214351">
            <a:off x="491057" y="3682579"/>
            <a:ext cx="3704109" cy="2697083"/>
          </a:xfrm>
          <a:solidFill>
            <a:schemeClr val="bg1">
              <a:lumMod val="85000"/>
            </a:schemeClr>
          </a:solidFill>
        </p:spPr>
        <p:txBody>
          <a:bodyPr/>
          <a:lstStyle>
            <a:lvl1pPr>
              <a:buNone/>
              <a:defRPr/>
            </a:lvl1pPr>
          </a:lstStyle>
          <a:p>
            <a:r>
              <a:rPr lang="en-US" smtClean="0"/>
              <a:t>Click icon to add picture</a:t>
            </a:r>
            <a:endParaRPr/>
          </a:p>
        </p:txBody>
      </p:sp>
      <p:grpSp>
        <p:nvGrpSpPr>
          <p:cNvPr id="8" name="Group 9"/>
          <p:cNvGrpSpPr/>
          <p:nvPr/>
        </p:nvGrpSpPr>
        <p:grpSpPr>
          <a:xfrm rot="232774">
            <a:off x="169481" y="241256"/>
            <a:ext cx="4088024" cy="3026020"/>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5"/>
          </p:nvPr>
        </p:nvSpPr>
        <p:spPr>
          <a:xfrm rot="232774">
            <a:off x="347129" y="403037"/>
            <a:ext cx="3704109" cy="2697083"/>
          </a:xfrm>
          <a:solidFill>
            <a:schemeClr val="bg1">
              <a:lumMod val="85000"/>
            </a:schemeClr>
          </a:solidFill>
        </p:spPr>
        <p:txBody>
          <a:bodyPr/>
          <a:lstStyle>
            <a:lvl1pPr>
              <a:buNone/>
              <a:defRPr/>
            </a:lvl1pPr>
          </a:lstStyle>
          <a:p>
            <a:r>
              <a:rPr lang="en-US" smtClean="0"/>
              <a:t>Click icon to add picture</a:t>
            </a:r>
            <a:endParaRPr/>
          </a:p>
        </p:txBody>
      </p:sp>
      <p:sp>
        <p:nvSpPr>
          <p:cNvPr id="2" name="Title 1"/>
          <p:cNvSpPr>
            <a:spLocks noGrp="1"/>
          </p:cNvSpPr>
          <p:nvPr>
            <p:ph type="title"/>
          </p:nvPr>
        </p:nvSpPr>
        <p:spPr>
          <a:xfrm>
            <a:off x="5013434" y="1524000"/>
            <a:ext cx="3566160" cy="1162050"/>
          </a:xfrm>
        </p:spPr>
        <p:txBody>
          <a:bodyPr tIns="0" bIns="0" anchor="b"/>
          <a:lstStyle>
            <a:lvl1pPr algn="l">
              <a:lnSpc>
                <a:spcPts val="4600"/>
              </a:lnSpc>
              <a:defRPr sz="4200" b="1"/>
            </a:lvl1pPr>
          </a:lstStyle>
          <a:p>
            <a:r>
              <a:rPr lang="en-US" smtClean="0"/>
              <a:t>Click to edit Master title style</a:t>
            </a:r>
            <a:endParaRPr/>
          </a:p>
        </p:txBody>
      </p:sp>
      <p:sp>
        <p:nvSpPr>
          <p:cNvPr id="4" name="Text Placeholder 3"/>
          <p:cNvSpPr>
            <a:spLocks noGrp="1"/>
          </p:cNvSpPr>
          <p:nvPr>
            <p:ph type="body" sz="half" idx="2"/>
          </p:nvPr>
        </p:nvSpPr>
        <p:spPr>
          <a:xfrm>
            <a:off x="5013432" y="2699982"/>
            <a:ext cx="3566160" cy="2163171"/>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8"/>
          <p:cNvGrpSpPr/>
          <p:nvPr/>
        </p:nvGrpSpPr>
        <p:grpSpPr>
          <a:xfrm rot="232774">
            <a:off x="2059282" y="379100"/>
            <a:ext cx="5031327" cy="3443312"/>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Text Placeholder 3"/>
          <p:cNvSpPr>
            <a:spLocks noGrp="1"/>
          </p:cNvSpPr>
          <p:nvPr>
            <p:ph type="body" sz="half" idx="2"/>
          </p:nvPr>
        </p:nvSpPr>
        <p:spPr>
          <a:xfrm>
            <a:off x="914400" y="4928736"/>
            <a:ext cx="7315200" cy="98797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
        <p:nvSpPr>
          <p:cNvPr id="12" name="Picture Placeholder 9"/>
          <p:cNvSpPr>
            <a:spLocks noGrp="1"/>
          </p:cNvSpPr>
          <p:nvPr>
            <p:ph type="pic" sz="quarter" idx="15"/>
          </p:nvPr>
        </p:nvSpPr>
        <p:spPr>
          <a:xfrm rot="232774">
            <a:off x="2248157" y="564564"/>
            <a:ext cx="4653577" cy="3072384"/>
          </a:xfrm>
          <a:solidFill>
            <a:schemeClr val="bg1">
              <a:lumMod val="85000"/>
            </a:schemeClr>
          </a:solidFill>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Pictures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3762374"/>
            <a:ext cx="7315200" cy="1162050"/>
          </a:xfrm>
        </p:spPr>
        <p:txBody>
          <a:bodyPr tIns="0" bIns="0" anchor="b"/>
          <a:lstStyle>
            <a:lvl1pPr algn="l">
              <a:lnSpc>
                <a:spcPts val="4600"/>
              </a:lnSpc>
              <a:defRPr sz="3600" b="1"/>
            </a:lvl1pPr>
          </a:lstStyle>
          <a:p>
            <a:r>
              <a:rPr lang="en-US" smtClean="0"/>
              <a:t>Click to edit Master title style</a:t>
            </a:r>
            <a:endParaRPr/>
          </a:p>
        </p:txBody>
      </p:sp>
      <p:grpSp>
        <p:nvGrpSpPr>
          <p:cNvPr id="3" name="Group 13"/>
          <p:cNvGrpSpPr/>
          <p:nvPr/>
        </p:nvGrpSpPr>
        <p:grpSpPr>
          <a:xfrm rot="21420000">
            <a:off x="113687" y="116368"/>
            <a:ext cx="3969060" cy="3705360"/>
            <a:chOff x="1524000" y="381000"/>
            <a:chExt cx="3657600" cy="4737978"/>
          </a:xfrm>
        </p:grpSpPr>
        <p:sp>
          <p:nvSpPr>
            <p:cNvPr id="15" name="Rectangle 14"/>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7" name="Picture Placeholder 9"/>
          <p:cNvSpPr>
            <a:spLocks noGrp="1"/>
          </p:cNvSpPr>
          <p:nvPr>
            <p:ph type="pic" sz="quarter" idx="17"/>
          </p:nvPr>
        </p:nvSpPr>
        <p:spPr>
          <a:xfrm rot="21420000">
            <a:off x="299151" y="304998"/>
            <a:ext cx="3598455" cy="3334235"/>
          </a:xfrm>
          <a:solidFill>
            <a:schemeClr val="bg1">
              <a:lumMod val="85000"/>
            </a:schemeClr>
          </a:solidFill>
        </p:spPr>
        <p:txBody>
          <a:bodyPr/>
          <a:lstStyle>
            <a:lvl1pPr>
              <a:buNone/>
              <a:defRPr/>
            </a:lvl1pPr>
          </a:lstStyle>
          <a:p>
            <a:r>
              <a:rPr lang="en-US" smtClean="0"/>
              <a:t>Click icon to add picture</a:t>
            </a:r>
            <a:endParaRPr/>
          </a:p>
        </p:txBody>
      </p:sp>
      <p:grpSp>
        <p:nvGrpSpPr>
          <p:cNvPr id="8" name="Group 9"/>
          <p:cNvGrpSpPr/>
          <p:nvPr/>
        </p:nvGrpSpPr>
        <p:grpSpPr>
          <a:xfrm rot="360000">
            <a:off x="4165479" y="323141"/>
            <a:ext cx="4792693" cy="3443312"/>
            <a:chOff x="1524000" y="381000"/>
            <a:chExt cx="3657600" cy="4737978"/>
          </a:xfrm>
        </p:grpSpPr>
        <p:sp>
          <p:nvSpPr>
            <p:cNvPr id="11" name="Rectangle 10"/>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Picture Placeholder 9"/>
          <p:cNvSpPr>
            <a:spLocks noGrp="1"/>
          </p:cNvSpPr>
          <p:nvPr>
            <p:ph type="pic" sz="quarter" idx="16"/>
          </p:nvPr>
        </p:nvSpPr>
        <p:spPr>
          <a:xfrm rot="360000">
            <a:off x="4336486" y="507668"/>
            <a:ext cx="4432860" cy="3072384"/>
          </a:xfrm>
          <a:solidFill>
            <a:schemeClr val="bg1">
              <a:lumMod val="85000"/>
            </a:schemeClr>
          </a:solidFill>
        </p:spPr>
        <p:txBody>
          <a:bodyPr/>
          <a:lstStyle>
            <a:lvl1pPr>
              <a:buNone/>
              <a:defRPr/>
            </a:lvl1pPr>
          </a:lstStyle>
          <a:p>
            <a:r>
              <a:rPr lang="en-US" smtClean="0"/>
              <a:t>Click icon to add picture</a:t>
            </a:r>
            <a:endParaRPr/>
          </a:p>
        </p:txBody>
      </p:sp>
      <p:sp>
        <p:nvSpPr>
          <p:cNvPr id="4" name="Text Placeholder 3"/>
          <p:cNvSpPr>
            <a:spLocks noGrp="1"/>
          </p:cNvSpPr>
          <p:nvPr>
            <p:ph type="body" sz="half" idx="2"/>
          </p:nvPr>
        </p:nvSpPr>
        <p:spPr>
          <a:xfrm>
            <a:off x="914400" y="4926106"/>
            <a:ext cx="7315200" cy="990600"/>
          </a:xfrm>
        </p:spPr>
        <p:txBody>
          <a:bodyPr/>
          <a:lstStyle>
            <a:lvl1pPr marL="0" indent="0">
              <a:spcBef>
                <a:spcPct val="0"/>
              </a:spcBef>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1682" y="450851"/>
            <a:ext cx="846083" cy="535781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914400" y="450851"/>
            <a:ext cx="5943600" cy="53578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Watermark">
    <p:spTree>
      <p:nvGrpSpPr>
        <p:cNvPr id="1" name=""/>
        <p:cNvGrpSpPr/>
        <p:nvPr/>
      </p:nvGrpSpPr>
      <p:grpSpPr>
        <a:xfrm>
          <a:off x="0" y="0"/>
          <a:ext cx="0" cy="0"/>
          <a:chOff x="0" y="0"/>
          <a:chExt cx="0" cy="0"/>
        </a:xfrm>
      </p:grpSpPr>
      <p:sp>
        <p:nvSpPr>
          <p:cNvPr id="8" name="Text Placeholder 7"/>
          <p:cNvSpPr>
            <a:spLocks noGrp="1"/>
          </p:cNvSpPr>
          <p:nvPr>
            <p:ph type="body" sz="quarter" idx="13"/>
          </p:nvPr>
        </p:nvSpPr>
        <p:spPr>
          <a:xfrm>
            <a:off x="1122215" y="3200400"/>
            <a:ext cx="8021782" cy="2209800"/>
          </a:xfrm>
        </p:spPr>
        <p:txBody>
          <a:bodyPr wrap="none" lIns="0" tIns="0" rIns="0" bIns="0" anchor="ctr" anchorCtr="0">
            <a:noAutofit/>
          </a:bodyPr>
          <a:lstStyle>
            <a:lvl1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r">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ctrTitle"/>
          </p:nvPr>
        </p:nvSpPr>
        <p:spPr>
          <a:xfrm>
            <a:off x="3960813" y="3833095"/>
            <a:ext cx="4724400" cy="1209964"/>
          </a:xfrm>
        </p:spPr>
        <p:txBody>
          <a:bodyPr lIns="45720" tIns="0" rIns="45720" bIns="0" anchor="b" anchorCtr="0">
            <a:noAutofit/>
          </a:bodyPr>
          <a:lstStyle>
            <a:lvl1pPr algn="l">
              <a:lnSpc>
                <a:spcPts val="5000"/>
              </a:lnSpc>
              <a:defRPr sz="4600"/>
            </a:lvl1pPr>
          </a:lstStyle>
          <a:p>
            <a:r>
              <a:rPr lang="en-US" smtClean="0"/>
              <a:t>Click to edit Master title style</a:t>
            </a:r>
            <a:endParaRPr/>
          </a:p>
        </p:txBody>
      </p:sp>
      <p:sp>
        <p:nvSpPr>
          <p:cNvPr id="3" name="Subtitle 2"/>
          <p:cNvSpPr>
            <a:spLocks noGrp="1"/>
          </p:cNvSpPr>
          <p:nvPr>
            <p:ph type="subTitle" idx="1"/>
          </p:nvPr>
        </p:nvSpPr>
        <p:spPr>
          <a:xfrm>
            <a:off x="3960813" y="5056909"/>
            <a:ext cx="4724400" cy="1156586"/>
          </a:xfrm>
        </p:spPr>
        <p:txBody>
          <a:bodyPr lIns="91440" tIns="0" rIns="45720" bIns="0">
            <a:normAutofit/>
          </a:bodyPr>
          <a:lstStyle>
            <a:lvl1pPr marL="0" indent="0" algn="l">
              <a:lnSpc>
                <a:spcPts val="2600"/>
              </a:lnSpc>
              <a:spcBef>
                <a:spcPct val="0"/>
              </a:spcBef>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298744"/>
            <a:ext cx="1981200" cy="273050"/>
          </a:xfrm>
        </p:spPr>
        <p:txBody>
          <a:bodyPr/>
          <a:lstStyle>
            <a:lvl1pPr algn="l">
              <a:defRPr sz="1100">
                <a:latin typeface="Rockwell" pitchFamily="18" charset="0"/>
              </a:defRPr>
            </a:lvl1pPr>
          </a:lstStyle>
          <a:p>
            <a:fld id="{434DBFE2-2533-9E45-80AF-926EAF2A727D}" type="datetimeFigureOut">
              <a:rPr lang="en-US" smtClean="0"/>
              <a:pPr/>
              <a:t>11/18/2009</a:t>
            </a:fld>
            <a:endParaRPr lang="en-US"/>
          </a:p>
        </p:txBody>
      </p:sp>
      <p:sp>
        <p:nvSpPr>
          <p:cNvPr id="5" name="Footer Placeholder 4"/>
          <p:cNvSpPr>
            <a:spLocks noGrp="1"/>
          </p:cNvSpPr>
          <p:nvPr>
            <p:ph type="ftr" sz="quarter" idx="11"/>
          </p:nvPr>
        </p:nvSpPr>
        <p:spPr>
          <a:xfrm>
            <a:off x="3962400" y="6298744"/>
            <a:ext cx="3810000" cy="273050"/>
          </a:xfrm>
        </p:spPr>
        <p:txBody>
          <a:bodyPr/>
          <a:lstStyle>
            <a:lvl1pPr algn="l">
              <a:defRPr/>
            </a:lvl1pPr>
          </a:lstStyle>
          <a:p>
            <a:endParaRPr lang="en-US"/>
          </a:p>
        </p:txBody>
      </p:sp>
      <p:sp>
        <p:nvSpPr>
          <p:cNvPr id="6" name="Slide Number Placeholder 5"/>
          <p:cNvSpPr>
            <a:spLocks noGrp="1"/>
          </p:cNvSpPr>
          <p:nvPr>
            <p:ph type="sldNum" sz="quarter" idx="12"/>
          </p:nvPr>
        </p:nvSpPr>
        <p:spPr>
          <a:xfrm>
            <a:off x="8264856" y="6312392"/>
            <a:ext cx="685800" cy="265089"/>
          </a:xfrm>
        </p:spPr>
        <p:txBody>
          <a:bodyPr/>
          <a:lstStyle>
            <a:lvl1pPr>
              <a:defRPr sz="1100">
                <a:solidFill>
                  <a:schemeClr val="tx1"/>
                </a:solidFill>
                <a:latin typeface="Rockwell" pitchFamily="18" charset="0"/>
              </a:defRPr>
            </a:lvl1pPr>
          </a:lstStyle>
          <a:p>
            <a:fld id="{3E70527C-0C6A-4344-ACDA-E911A498CD0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2194560"/>
            <a:ext cx="7772400" cy="1362075"/>
          </a:xfrm>
        </p:spPr>
        <p:txBody>
          <a:bodyPr vert="horz" lIns="45720" tIns="0" rIns="45720" bIns="0" rtlCol="0" anchor="b" anchorCtr="0">
            <a:noAutofit/>
          </a:bodyPr>
          <a:lstStyle>
            <a:lvl1pPr algn="l" defTabSz="914400" rtl="0" eaLnBrk="1" latinLnBrk="0" hangingPunct="1">
              <a:lnSpc>
                <a:spcPts val="5000"/>
              </a:lnSpc>
              <a:spcBef>
                <a:spcPct val="0"/>
              </a:spcBef>
              <a:buNone/>
              <a:defRPr sz="4600" b="1"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457200" y="3557016"/>
            <a:ext cx="7772400" cy="987552"/>
          </a:xfrm>
        </p:spPr>
        <p:txBody>
          <a:bodyPr vert="horz" lIns="91440" tIns="0" rIns="45720" bIns="0" rtlCol="0" anchor="t" anchorCtr="0">
            <a:normAutofit/>
          </a:bodyPr>
          <a:lstStyle>
            <a:lvl1pPr marL="0" indent="0">
              <a:spcBef>
                <a:spcPct val="0"/>
              </a:spcBef>
              <a:buNone/>
              <a:defRPr sz="2200" kern="1200">
                <a:solidFill>
                  <a:schemeClr val="tx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spcBef>
                <a:spcPts val="2000"/>
              </a:spcBef>
              <a:buSzPct val="90000"/>
              <a:buFontTx/>
              <a:buNone/>
            </a:pPr>
            <a:r>
              <a:rPr lang="en-US" smtClean="0"/>
              <a:t>Click to edit Master text styles</a:t>
            </a:r>
          </a:p>
        </p:txBody>
      </p:sp>
      <p:sp>
        <p:nvSpPr>
          <p:cNvPr id="4" name="Date Placeholder 3"/>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with Watermark">
    <p:spTree>
      <p:nvGrpSpPr>
        <p:cNvPr id="1" name=""/>
        <p:cNvGrpSpPr/>
        <p:nvPr/>
      </p:nvGrpSpPr>
      <p:grpSpPr>
        <a:xfrm>
          <a:off x="0" y="0"/>
          <a:ext cx="0" cy="0"/>
          <a:chOff x="0" y="0"/>
          <a:chExt cx="0" cy="0"/>
        </a:xfrm>
      </p:grpSpPr>
      <p:sp>
        <p:nvSpPr>
          <p:cNvPr id="7" name="Text Placeholder 7"/>
          <p:cNvSpPr>
            <a:spLocks noGrp="1"/>
          </p:cNvSpPr>
          <p:nvPr>
            <p:ph type="body" sz="quarter" idx="13"/>
          </p:nvPr>
        </p:nvSpPr>
        <p:spPr>
          <a:xfrm>
            <a:off x="712693" y="1689847"/>
            <a:ext cx="8431303" cy="2209800"/>
          </a:xfrm>
        </p:spPr>
        <p:txBody>
          <a:bodyPr wrap="none" lIns="0" tIns="0" rIns="0" bIns="0" anchor="ctr" anchorCtr="0">
            <a:noAutofit/>
          </a:bodyPr>
          <a:lstStyle>
            <a:lvl1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1pPr>
            <a:lvl2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2pPr>
            <a:lvl3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3pPr>
            <a:lvl4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4pPr>
            <a:lvl5pPr marL="0" indent="0" algn="l">
              <a:spcBef>
                <a:spcPts val="0"/>
              </a:spcBef>
              <a:buNone/>
              <a:defRPr sz="12200">
                <a:gradFill>
                  <a:gsLst>
                    <a:gs pos="0">
                      <a:schemeClr val="tx1">
                        <a:alpha val="10000"/>
                      </a:schemeClr>
                    </a:gs>
                    <a:gs pos="100000">
                      <a:schemeClr val="tx1">
                        <a:alpha val="10000"/>
                      </a:schemeClr>
                    </a:gs>
                  </a:gsLst>
                  <a:lin ang="5400000" scaled="0"/>
                </a:gradFill>
                <a:latin typeface="Impact" pitchFamily="34" charset="0"/>
              </a:defRPr>
            </a:lvl5pPr>
          </a:lstStyle>
          <a:p>
            <a:pPr lvl="0"/>
            <a:r>
              <a:rPr lang="en-US" smtClean="0"/>
              <a:t>Click to edit Master text styles</a:t>
            </a:r>
          </a:p>
        </p:txBody>
      </p:sp>
      <p:sp>
        <p:nvSpPr>
          <p:cNvPr id="2" name="Title 1"/>
          <p:cNvSpPr>
            <a:spLocks noGrp="1"/>
          </p:cNvSpPr>
          <p:nvPr>
            <p:ph type="title"/>
          </p:nvPr>
        </p:nvSpPr>
        <p:spPr>
          <a:xfrm>
            <a:off x="457201" y="2196353"/>
            <a:ext cx="5334000" cy="1362075"/>
          </a:xfrm>
        </p:spPr>
        <p:txBody>
          <a:bodyPr lIns="45720" tIns="0" rIns="45720" bIns="0" anchor="b" anchorCtr="0"/>
          <a:lstStyle>
            <a:lvl1pPr algn="l">
              <a:lnSpc>
                <a:spcPts val="5000"/>
              </a:lnSpc>
              <a:defRPr sz="46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60618"/>
            <a:ext cx="5334000" cy="983087"/>
          </a:xfrm>
        </p:spPr>
        <p:txBody>
          <a:bodyPr tIns="0" rIns="45720" bIns="0" anchor="t" anchorCtr="0"/>
          <a:lstStyle>
            <a:lvl1pPr marL="0" indent="0">
              <a:spcBef>
                <a:spcPct val="0"/>
              </a:spcBef>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2" name="Title 1"/>
          <p:cNvSpPr>
            <a:spLocks noGrp="1"/>
          </p:cNvSpPr>
          <p:nvPr>
            <p:ph type="title"/>
          </p:nvPr>
        </p:nvSpPr>
        <p:spPr>
          <a:xfrm>
            <a:off x="3152775" y="4069804"/>
            <a:ext cx="5538788" cy="1162050"/>
          </a:xfrm>
        </p:spPr>
        <p:txBody>
          <a:bodyPr tIns="0" bIns="0" anchor="b"/>
          <a:lstStyle>
            <a:lvl1pPr algn="l">
              <a:lnSpc>
                <a:spcPts val="4600"/>
              </a:lnSpc>
              <a:defRPr sz="4600" b="1"/>
            </a:lvl1pPr>
          </a:lstStyle>
          <a:p>
            <a:r>
              <a:rPr lang="en-US" smtClean="0"/>
              <a:t>Click to edit Master title style</a:t>
            </a:r>
            <a:endParaRPr/>
          </a:p>
        </p:txBody>
      </p:sp>
      <p:grpSp>
        <p:nvGrpSpPr>
          <p:cNvPr id="3" name="Group 8"/>
          <p:cNvGrpSpPr/>
          <p:nvPr/>
        </p:nvGrpSpPr>
        <p:grpSpPr>
          <a:xfrm rot="21240000">
            <a:off x="654352" y="445180"/>
            <a:ext cx="5416247" cy="3630168"/>
            <a:chOff x="1524000" y="381000"/>
            <a:chExt cx="3657600" cy="4737978"/>
          </a:xfrm>
        </p:grpSpPr>
        <p:sp>
          <p:nvSpPr>
            <p:cNvPr id="10" name="Rectangle 9"/>
            <p:cNvSpPr/>
            <p:nvPr userDrawn="1"/>
          </p:nvSpPr>
          <p:spPr>
            <a:xfrm>
              <a:off x="1524000" y="381000"/>
              <a:ext cx="3657600" cy="4724400"/>
            </a:xfrm>
            <a:prstGeom prst="rect">
              <a:avLst/>
            </a:prstGeom>
            <a:solidFill>
              <a:schemeClr val="bg1"/>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userDrawn="1"/>
          </p:nvSpPr>
          <p:spPr>
            <a:xfrm>
              <a:off x="1524000" y="381000"/>
              <a:ext cx="3657600" cy="4737978"/>
            </a:xfrm>
            <a:prstGeom prst="rect">
              <a:avLst/>
            </a:prstGeom>
            <a:gradFill flip="none" rotWithShape="1">
              <a:gsLst>
                <a:gs pos="0">
                  <a:schemeClr val="bg1">
                    <a:lumMod val="85000"/>
                  </a:schemeClr>
                </a:gs>
                <a:gs pos="15000">
                  <a:schemeClr val="bg1">
                    <a:alpha val="75000"/>
                  </a:schemeClr>
                </a:gs>
                <a:gs pos="100000">
                  <a:schemeClr val="bg1"/>
                </a:gs>
                <a:gs pos="100000">
                  <a:schemeClr val="bg1"/>
                </a:gs>
              </a:gsLst>
              <a:path path="rect">
                <a:fillToRect r="100000" b="100000"/>
              </a:path>
              <a:tileRect l="-100000" t="-100000"/>
            </a:gradFill>
            <a:ln>
              <a:noFill/>
            </a:ln>
            <a:effectLst>
              <a:innerShdw blurRad="190500" dist="88900" dir="13500000">
                <a:schemeClr val="bg1">
                  <a:lumMod val="65000"/>
                  <a:alpha val="2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2" name="Picture Placeholder 9"/>
          <p:cNvSpPr>
            <a:spLocks noGrp="1"/>
          </p:cNvSpPr>
          <p:nvPr>
            <p:ph type="pic" sz="quarter" idx="15"/>
          </p:nvPr>
        </p:nvSpPr>
        <p:spPr>
          <a:xfrm rot="21240000">
            <a:off x="857677" y="632632"/>
            <a:ext cx="5009597" cy="3255264"/>
          </a:xfrm>
          <a:solidFill>
            <a:schemeClr val="bg1">
              <a:lumMod val="85000"/>
            </a:schemeClr>
          </a:solidFill>
        </p:spPr>
        <p:txBody>
          <a:bodyPr/>
          <a:lstStyle>
            <a:lvl1pPr>
              <a:buNone/>
              <a:defRPr/>
            </a:lvl1pPr>
          </a:lstStyle>
          <a:p>
            <a:r>
              <a:rPr lang="en-US" smtClean="0"/>
              <a:t>Click icon to add picture</a:t>
            </a:r>
            <a:endParaRPr/>
          </a:p>
        </p:txBody>
      </p:sp>
      <p:sp>
        <p:nvSpPr>
          <p:cNvPr id="4" name="Text Placeholder 3"/>
          <p:cNvSpPr>
            <a:spLocks noGrp="1"/>
          </p:cNvSpPr>
          <p:nvPr>
            <p:ph type="body" sz="half" idx="2"/>
          </p:nvPr>
        </p:nvSpPr>
        <p:spPr>
          <a:xfrm>
            <a:off x="3158117" y="5230906"/>
            <a:ext cx="5532958" cy="865093"/>
          </a:xfrm>
        </p:spPr>
        <p:txBody>
          <a:bodyPr/>
          <a:lstStyle>
            <a:lvl1pPr marL="0" indent="0">
              <a:spcBef>
                <a:spcPct val="0"/>
              </a:spcBef>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200" y="1735139"/>
            <a:ext cx="3566160" cy="4056062"/>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971326"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97367" y="2174875"/>
            <a:ext cx="3566160" cy="3616325"/>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930247" y="1419366"/>
            <a:ext cx="3200400" cy="584035"/>
          </a:xfrm>
        </p:spPr>
        <p:txBody>
          <a:bodyPr anchor="b"/>
          <a:lstStyle>
            <a:lvl1pPr marL="0" indent="0" algn="ctr">
              <a:spcBef>
                <a:spcPct val="0"/>
              </a:spcBef>
              <a:buNone/>
              <a:defRPr sz="2200" b="0">
                <a:solidFill>
                  <a:schemeClr val="tx2">
                    <a:lumMod val="60000"/>
                    <a:lumOff val="40000"/>
                  </a:schemeClr>
                </a:solidFill>
                <a:latin typeface="Impac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6514" y="2174875"/>
            <a:ext cx="3566160" cy="3616325"/>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70527C-0C6A-4344-ACDA-E911A498CD0D}" type="slidenum">
              <a:rPr lang="en-US" smtClean="0"/>
              <a:pPr/>
              <a:t>‹#›</a:t>
            </a:fld>
            <a:endParaRPr lang="en-US"/>
          </a:p>
        </p:txBody>
      </p:sp>
      <p:pic>
        <p:nvPicPr>
          <p:cNvPr id="11" name="Picture 10"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3" name="Picture 12" descr="Comparison-Underline.png"/>
          <p:cNvPicPr>
            <a:picLocks noChangeAspect="1"/>
          </p:cNvPicPr>
          <p:nvPr/>
        </p:nvPicPr>
        <p:blipFill>
          <a:blip r:embed="rId2"/>
          <a:stretch>
            <a:fillRect/>
          </a:stretch>
        </p:blipFill>
        <p:spPr>
          <a:xfrm>
            <a:off x="4915960" y="1897040"/>
            <a:ext cx="3228975" cy="142875"/>
          </a:xfrm>
          <a:prstGeom prst="rect">
            <a:avLst/>
          </a:prstGeom>
        </p:spPr>
      </p:pic>
      <p:pic>
        <p:nvPicPr>
          <p:cNvPr id="12" name="Picture 11" descr="Comparison-Underline.png"/>
          <p:cNvPicPr>
            <a:picLocks noChangeAspect="1"/>
          </p:cNvPicPr>
          <p:nvPr/>
        </p:nvPicPr>
        <p:blipFill>
          <a:blip r:embed="rId2"/>
          <a:stretch>
            <a:fillRect/>
          </a:stretch>
        </p:blipFill>
        <p:spPr>
          <a:xfrm>
            <a:off x="957039" y="1897040"/>
            <a:ext cx="3228975" cy="142875"/>
          </a:xfrm>
          <a:prstGeom prst="rect">
            <a:avLst/>
          </a:prstGeom>
        </p:spPr>
      </p:pic>
      <p:pic>
        <p:nvPicPr>
          <p:cNvPr id="14" name="Picture 13" descr="Comparison-Underline.png"/>
          <p:cNvPicPr>
            <a:picLocks noChangeAspect="1"/>
          </p:cNvPicPr>
          <p:nvPr/>
        </p:nvPicPr>
        <p:blipFill>
          <a:blip r:embed="rId2"/>
          <a:stretch>
            <a:fillRect/>
          </a:stretch>
        </p:blipFill>
        <p:spPr>
          <a:xfrm>
            <a:off x="4915960" y="1897040"/>
            <a:ext cx="3228975" cy="14287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14400" y="1735138"/>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34DBFE2-2533-9E45-80AF-926EAF2A727D}"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0527C-0C6A-4344-ACDA-E911A498CD0D}" type="slidenum">
              <a:rPr lang="en-US" smtClean="0"/>
              <a:pPr/>
              <a:t>‹#›</a:t>
            </a:fld>
            <a:endParaRPr lang="en-US"/>
          </a:p>
        </p:txBody>
      </p:sp>
      <p:sp>
        <p:nvSpPr>
          <p:cNvPr id="8" name="Content Placeholder 2"/>
          <p:cNvSpPr>
            <a:spLocks noGrp="1"/>
          </p:cNvSpPr>
          <p:nvPr>
            <p:ph sz="half" idx="13"/>
          </p:nvPr>
        </p:nvSpPr>
        <p:spPr>
          <a:xfrm>
            <a:off x="914400" y="3870960"/>
            <a:ext cx="7315200" cy="1920240"/>
          </a:xfrm>
        </p:spPr>
        <p:txBody>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8.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7.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503238"/>
            <a:ext cx="7313613" cy="868362"/>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914400" y="1735138"/>
            <a:ext cx="7313613" cy="40560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7663438" y="6314461"/>
            <a:ext cx="1295400" cy="265089"/>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fld id="{434DBFE2-2533-9E45-80AF-926EAF2A727D}" type="datetimeFigureOut">
              <a:rPr lang="en-US" smtClean="0"/>
              <a:pPr/>
              <a:t>11/18/2009</a:t>
            </a:fld>
            <a:endParaRPr lang="en-US"/>
          </a:p>
        </p:txBody>
      </p:sp>
      <p:sp>
        <p:nvSpPr>
          <p:cNvPr id="5" name="Footer Placeholder 4"/>
          <p:cNvSpPr>
            <a:spLocks noGrp="1"/>
          </p:cNvSpPr>
          <p:nvPr>
            <p:ph type="ftr" sz="quarter" idx="3"/>
          </p:nvPr>
        </p:nvSpPr>
        <p:spPr>
          <a:xfrm>
            <a:off x="3942607" y="6305797"/>
            <a:ext cx="3717967" cy="259278"/>
          </a:xfrm>
          <a:prstGeom prst="rect">
            <a:avLst/>
          </a:prstGeom>
        </p:spPr>
        <p:txBody>
          <a:bodyPr vert="horz" lIns="91440" tIns="45720" rIns="91440" bIns="45720" rtlCol="0" anchor="ctr"/>
          <a:lstStyle>
            <a:lvl1pPr algn="r">
              <a:defRPr sz="1100">
                <a:solidFill>
                  <a:schemeClr val="tx1"/>
                </a:solidFill>
                <a:latin typeface="Rockwell" pitchFamily="18" charset="0"/>
              </a:defRPr>
            </a:lvl1pPr>
          </a:lstStyle>
          <a:p>
            <a:endParaRPr lang="en-US"/>
          </a:p>
        </p:txBody>
      </p:sp>
      <p:sp>
        <p:nvSpPr>
          <p:cNvPr id="6" name="Slide Number Placeholder 5"/>
          <p:cNvSpPr>
            <a:spLocks noGrp="1"/>
          </p:cNvSpPr>
          <p:nvPr>
            <p:ph type="sldNum" sz="quarter" idx="4"/>
          </p:nvPr>
        </p:nvSpPr>
        <p:spPr>
          <a:xfrm>
            <a:off x="7521388" y="5476097"/>
            <a:ext cx="1483056" cy="851848"/>
          </a:xfrm>
          <a:prstGeom prst="rect">
            <a:avLst/>
          </a:prstGeom>
        </p:spPr>
        <p:txBody>
          <a:bodyPr vert="horz" lIns="91440" tIns="45720" rIns="91440" bIns="45720" rtlCol="0" anchor="ctr"/>
          <a:lstStyle>
            <a:lvl1pPr algn="r">
              <a:defRPr sz="8200">
                <a:gradFill>
                  <a:gsLst>
                    <a:gs pos="0">
                      <a:schemeClr val="tx1">
                        <a:alpha val="10000"/>
                      </a:schemeClr>
                    </a:gs>
                    <a:gs pos="100000">
                      <a:schemeClr val="tx1">
                        <a:alpha val="10000"/>
                      </a:schemeClr>
                    </a:gs>
                  </a:gsLst>
                  <a:lin ang="5400000" scaled="0"/>
                </a:gradFill>
                <a:latin typeface="Impact" pitchFamily="34" charset="0"/>
              </a:defRPr>
            </a:lvl1pPr>
          </a:lstStyle>
          <a:p>
            <a:fld id="{3E70527C-0C6A-4344-ACDA-E911A498CD0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 id="2147483702" r:id="rId18"/>
    <p:sldLayoutId id="2147483703" r:id="rId19"/>
    <p:sldLayoutId id="2147483704" r:id="rId20"/>
  </p:sldLayoutIdLst>
  <p:txStyles>
    <p:titleStyle>
      <a:lvl1pPr algn="ctr" defTabSz="914400" rtl="0" eaLnBrk="1" latinLnBrk="0" hangingPunct="1">
        <a:spcBef>
          <a:spcPct val="0"/>
        </a:spcBef>
        <a:buNone/>
        <a:defRPr sz="4600" kern="1200">
          <a:solidFill>
            <a:schemeClr val="tx1"/>
          </a:solidFill>
          <a:latin typeface="+mj-lt"/>
          <a:ea typeface="+mj-ea"/>
          <a:cs typeface="+mj-cs"/>
        </a:defRPr>
      </a:lvl1pPr>
    </p:titleStyle>
    <p:bodyStyle>
      <a:lvl1pPr marL="463550" indent="-463550" algn="l" defTabSz="914400" rtl="0" eaLnBrk="1" latinLnBrk="0" hangingPunct="1">
        <a:spcBef>
          <a:spcPts val="2000"/>
        </a:spcBef>
        <a:buSzPct val="90000"/>
        <a:buFontTx/>
        <a:buBlip>
          <a:blip r:embed="rId22"/>
        </a:buBlip>
        <a:defRPr sz="2400" kern="1200">
          <a:solidFill>
            <a:schemeClr val="tx1"/>
          </a:solidFill>
          <a:latin typeface="+mn-lt"/>
          <a:ea typeface="+mn-ea"/>
          <a:cs typeface="+mn-cs"/>
        </a:defRPr>
      </a:lvl1pPr>
      <a:lvl2pPr marL="914400" indent="-457200" algn="l" defTabSz="914400" rtl="0" eaLnBrk="1" latinLnBrk="0" hangingPunct="1">
        <a:spcBef>
          <a:spcPts val="600"/>
        </a:spcBef>
        <a:buSzPct val="90000"/>
        <a:buFontTx/>
        <a:buBlip>
          <a:blip r:embed="rId23"/>
        </a:buBlip>
        <a:defRPr sz="2200" kern="1200">
          <a:solidFill>
            <a:schemeClr val="tx1"/>
          </a:solidFill>
          <a:latin typeface="+mn-lt"/>
          <a:ea typeface="+mn-ea"/>
          <a:cs typeface="+mn-cs"/>
        </a:defRPr>
      </a:lvl2pPr>
      <a:lvl3pPr marL="1255713" indent="-341313" algn="l" defTabSz="914400" rtl="0" eaLnBrk="1" latinLnBrk="0" hangingPunct="1">
        <a:spcBef>
          <a:spcPts val="600"/>
        </a:spcBef>
        <a:buSzPct val="90000"/>
        <a:buFontTx/>
        <a:buBlip>
          <a:blip r:embed="rId24"/>
        </a:buBlip>
        <a:defRPr sz="2000" kern="1200">
          <a:solidFill>
            <a:schemeClr val="tx1"/>
          </a:solidFill>
          <a:latin typeface="+mn-lt"/>
          <a:ea typeface="+mn-ea"/>
          <a:cs typeface="+mn-cs"/>
        </a:defRPr>
      </a:lvl3pPr>
      <a:lvl4pPr marL="1597025"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4pPr>
      <a:lvl5pPr marL="1938338" indent="-341313" algn="l" defTabSz="914400" rtl="0" eaLnBrk="1" latinLnBrk="0" hangingPunct="1">
        <a:spcBef>
          <a:spcPts val="600"/>
        </a:spcBef>
        <a:buSzPct val="90000"/>
        <a:buFontTx/>
        <a:buBlip>
          <a:blip r:embed="rId24"/>
        </a:buBlip>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614454"/>
            <a:ext cx="6477000" cy="1914144"/>
          </a:xfrm>
        </p:spPr>
        <p:txBody>
          <a:bodyPr/>
          <a:lstStyle/>
          <a:p>
            <a:r>
              <a:rPr lang="en-US" sz="6000" b="1" u="sng" dirty="0" smtClean="0"/>
              <a:t/>
            </a:r>
            <a:br>
              <a:rPr lang="en-US" sz="6000" b="1" u="sng" dirty="0" smtClean="0"/>
            </a:br>
            <a:r>
              <a:rPr lang="en-US" sz="6000" b="1" u="sng" dirty="0" smtClean="0"/>
              <a:t>Exam Revision: </a:t>
            </a:r>
            <a:r>
              <a:rPr lang="en-US" sz="6000" b="1" dirty="0" smtClean="0"/>
              <a:t/>
            </a:r>
            <a:br>
              <a:rPr lang="en-US" sz="6000" b="1" dirty="0" smtClean="0"/>
            </a:br>
            <a:r>
              <a:rPr lang="en-US" sz="6000" b="1" dirty="0" smtClean="0"/>
              <a:t>Catherine &amp; Eddie</a:t>
            </a:r>
            <a:br>
              <a:rPr lang="en-US" sz="6000" b="1" dirty="0" smtClean="0"/>
            </a:br>
            <a:r>
              <a:rPr lang="en-US" sz="2000" b="1" dirty="0" smtClean="0"/>
              <a:t>Melissa Roux 11H1</a:t>
            </a:r>
            <a:endParaRPr lang="en-US" sz="6000" b="1" dirty="0"/>
          </a:p>
        </p:txBody>
      </p:sp>
      <p:sp>
        <p:nvSpPr>
          <p:cNvPr id="4" name="TextBox 3"/>
          <p:cNvSpPr txBox="1"/>
          <p:nvPr/>
        </p:nvSpPr>
        <p:spPr>
          <a:xfrm>
            <a:off x="4259327" y="5281938"/>
            <a:ext cx="184666" cy="369332"/>
          </a:xfrm>
          <a:prstGeom prst="rect">
            <a:avLst/>
          </a:prstGeom>
          <a:noFill/>
        </p:spPr>
        <p:txBody>
          <a:bodyPr wrap="none" rtlCol="0">
            <a:spAutoFit/>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0529"/>
            <a:ext cx="8229600" cy="4786272"/>
          </a:xfrm>
        </p:spPr>
        <p:txBody>
          <a:bodyPr/>
          <a:lstStyle/>
          <a:p>
            <a:r>
              <a:rPr lang="en-US" dirty="0" smtClean="0"/>
              <a:t>Catherine:</a:t>
            </a:r>
            <a:br>
              <a:rPr lang="en-US" dirty="0" smtClean="0"/>
            </a:br>
            <a:r>
              <a:rPr lang="en-US" dirty="0" smtClean="0"/>
              <a:t/>
            </a:r>
            <a:br>
              <a:rPr lang="en-US" dirty="0" smtClean="0"/>
            </a:br>
            <a:r>
              <a:rPr lang="en-US" dirty="0" smtClean="0"/>
              <a:t>‘I just got it. You like it?’</a:t>
            </a:r>
            <a:br>
              <a:rPr lang="en-US" dirty="0" smtClean="0"/>
            </a:br>
            <a:r>
              <a:rPr lang="en-US" dirty="0" smtClean="0"/>
              <a:t/>
            </a:r>
            <a:br>
              <a:rPr lang="en-US" dirty="0" smtClean="0"/>
            </a:br>
            <a:r>
              <a:rPr lang="en-US" dirty="0" smtClean="0"/>
              <a:t>‘You like it?’</a:t>
            </a:r>
            <a:br>
              <a:rPr lang="en-US" dirty="0" smtClean="0"/>
            </a:br>
            <a:r>
              <a:rPr lang="en-US" dirty="0" smtClean="0"/>
              <a:t/>
            </a:r>
            <a:br>
              <a:rPr lang="en-US" dirty="0" smtClean="0"/>
            </a:br>
            <a:r>
              <a:rPr lang="en-US" dirty="0" smtClean="0"/>
              <a:t>‘You like it, huh?’</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6346879"/>
          </a:xfrm>
        </p:spPr>
        <p:txBody>
          <a:bodyPr/>
          <a:lstStyle/>
          <a:p>
            <a:r>
              <a:rPr lang="en-US" dirty="0" smtClean="0"/>
              <a:t>She wants the have Eddie’s approval on things, she doesn’t want him to be disappointed in her. The repetition on this phrase shows us that she relies on him.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7350"/>
            <a:ext cx="8229600" cy="1533047"/>
          </a:xfrm>
        </p:spPr>
        <p:txBody>
          <a:bodyPr/>
          <a:lstStyle/>
          <a:p>
            <a:r>
              <a:rPr lang="en-US" dirty="0" smtClean="0"/>
              <a:t>Catherine: </a:t>
            </a:r>
            <a:br>
              <a:rPr lang="en-US" dirty="0" smtClean="0"/>
            </a:br>
            <a:r>
              <a:rPr lang="en-US" i="1" dirty="0" smtClean="0"/>
              <a:t/>
            </a:r>
            <a:br>
              <a:rPr lang="en-US" i="1" dirty="0" smtClean="0"/>
            </a:br>
            <a:r>
              <a:rPr lang="en-US" i="1" dirty="0" smtClean="0"/>
              <a:t>(almost in tears because he disapproves)</a:t>
            </a:r>
            <a:endParaRPr lang="en-US"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6282089"/>
          </a:xfrm>
        </p:spPr>
        <p:txBody>
          <a:bodyPr/>
          <a:lstStyle/>
          <a:p>
            <a:r>
              <a:rPr lang="en-US" dirty="0" smtClean="0"/>
              <a:t>His opinion to her is important and she values it. This indicates that audience that Catherine cares a lot about Eddie and how he feels about her.</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3433"/>
            <a:ext cx="8229600" cy="1801733"/>
          </a:xfrm>
        </p:spPr>
        <p:txBody>
          <a:bodyPr/>
          <a:lstStyle/>
          <a:p>
            <a:r>
              <a:rPr lang="en-US" dirty="0" smtClean="0"/>
              <a:t>Alfieri:</a:t>
            </a:r>
            <a:br>
              <a:rPr lang="en-US" dirty="0" smtClean="0"/>
            </a:br>
            <a:r>
              <a:rPr lang="en-US" dirty="0" smtClean="0"/>
              <a:t/>
            </a:r>
            <a:br>
              <a:rPr lang="en-US" dirty="0" smtClean="0"/>
            </a:br>
            <a:r>
              <a:rPr lang="en-US" dirty="0" smtClean="0"/>
              <a:t>‘There is too much love for the daughter, there is too much love for the niece.’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6333921"/>
          </a:xfrm>
        </p:spPr>
        <p:txBody>
          <a:bodyPr/>
          <a:lstStyle/>
          <a:p>
            <a:r>
              <a:rPr lang="en-US" dirty="0" smtClean="0"/>
              <a:t>As the narrator, Alfieri tells the audience that the love Eddie has for Catherine, his niece, is inappropriate. In this point and onward of the play we know that Eddie’s relationship with Catherine isn’t a ‘normal’ one.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92454"/>
            <a:ext cx="8229600" cy="1409131"/>
          </a:xfrm>
        </p:spPr>
        <p:txBody>
          <a:bodyPr/>
          <a:lstStyle/>
          <a:p>
            <a:r>
              <a:rPr lang="en-US" dirty="0" smtClean="0"/>
              <a:t>Catherine:</a:t>
            </a:r>
            <a:br>
              <a:rPr lang="en-US" dirty="0" smtClean="0"/>
            </a:br>
            <a:r>
              <a:rPr lang="en-US" dirty="0" smtClean="0"/>
              <a:t/>
            </a:r>
            <a:br>
              <a:rPr lang="en-US" dirty="0" smtClean="0"/>
            </a:br>
            <a:r>
              <a:rPr lang="en-US" dirty="0" smtClean="0"/>
              <a:t>‘This rat!... He belongs in the sewer!’</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6269131"/>
          </a:xfrm>
        </p:spPr>
        <p:txBody>
          <a:bodyPr/>
          <a:lstStyle/>
          <a:p>
            <a:r>
              <a:rPr lang="en-US" dirty="0" smtClean="0"/>
              <a:t>In the end of the play, Act 2, Catherine doesn’t talk about Eddie the same way that she used to. She depends on him less and thinks about herself more than Eddie’s feelings.</a:t>
            </a:r>
            <a:endParaRPr lang="en-US" dirty="0"/>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Inkwell">
  <a:themeElements>
    <a:clrScheme name="Inkwell">
      <a:dk1>
        <a:sysClr val="windowText" lastClr="000000"/>
      </a:dk1>
      <a:lt1>
        <a:sysClr val="window" lastClr="FFFFFF"/>
      </a:lt1>
      <a:dk2>
        <a:srgbClr val="584D2E"/>
      </a:dk2>
      <a:lt2>
        <a:srgbClr val="EFE7C3"/>
      </a:lt2>
      <a:accent1>
        <a:srgbClr val="860908"/>
      </a:accent1>
      <a:accent2>
        <a:srgbClr val="4A0505"/>
      </a:accent2>
      <a:accent3>
        <a:srgbClr val="7A500A"/>
      </a:accent3>
      <a:accent4>
        <a:srgbClr val="C47810"/>
      </a:accent4>
      <a:accent5>
        <a:srgbClr val="827752"/>
      </a:accent5>
      <a:accent6>
        <a:srgbClr val="B5BB83"/>
      </a:accent6>
      <a:hlink>
        <a:srgbClr val="C47810"/>
      </a:hlink>
      <a:folHlink>
        <a:srgbClr val="F0A43A"/>
      </a:folHlink>
    </a:clrScheme>
    <a:fontScheme name="Inkwell">
      <a:majorFont>
        <a:latin typeface="Goudy Old Style"/>
        <a:ea typeface=""/>
        <a:cs typeface=""/>
        <a:font script="Jpan" typeface="ＭＳ Ｐ明朝"/>
      </a:majorFont>
      <a:minorFont>
        <a:latin typeface="Goudy Old Style"/>
        <a:ea typeface=""/>
        <a:cs typeface=""/>
        <a:font script="Jpan" typeface="ＭＳ Ｐ明朝"/>
      </a:minorFont>
    </a:fontScheme>
    <a:fmtScheme name="Inkwell">
      <a:fillStyleLst>
        <a:solidFill>
          <a:schemeClr val="phClr"/>
        </a:solidFill>
        <a:blipFill rotWithShape="1">
          <a:blip xmlns:r="http://schemas.openxmlformats.org/officeDocument/2006/relationships" r:embed="rId1">
            <a:duotone>
              <a:schemeClr val="phClr">
                <a:shade val="30000"/>
              </a:schemeClr>
              <a:schemeClr val="phClr">
                <a:alpha val="10000"/>
                <a:satMod val="120000"/>
              </a:schemeClr>
            </a:duotone>
          </a:blip>
          <a:stretch/>
        </a:blipFill>
        <a:blipFill rotWithShape="1">
          <a:blip xmlns:r="http://schemas.openxmlformats.org/officeDocument/2006/relationships" r:embed="rId2">
            <a:duotone>
              <a:schemeClr val="phClr">
                <a:shade val="30000"/>
                <a:satMod val="150000"/>
              </a:schemeClr>
              <a:schemeClr val="phClr">
                <a:alpha val="10000"/>
                <a:satMod val="120000"/>
              </a:schemeClr>
            </a:duotone>
          </a:blip>
          <a:stretch/>
        </a:blipFill>
      </a:fillStyleLst>
      <a:lnStyleLst>
        <a:ln w="12700" cap="flat" cmpd="sng" algn="ctr">
          <a:solidFill>
            <a:schemeClr val="phClr">
              <a:shade val="95000"/>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101600" dist="38100" dir="5400000" rotWithShape="0">
              <a:srgbClr val="000000">
                <a:alpha val="75000"/>
              </a:srgbClr>
            </a:outerShdw>
          </a:effectLst>
        </a:effectStyle>
        <a:effectStyle>
          <a:effectLst>
            <a:outerShdw blurRad="38100" dist="25400" dir="5400000" rotWithShape="0">
              <a:srgbClr val="000000">
                <a:alpha val="75000"/>
              </a:srgbClr>
            </a:outerShdw>
            <a:softEdge rad="63500"/>
          </a:effectLst>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Trek.thmx</Template>
  <TotalTime>25</TotalTime>
  <Words>150</Words>
  <Application>Microsoft Office PowerPoint</Application>
  <PresentationFormat>On-screen Show (4:3)</PresentationFormat>
  <Paragraphs>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Inkwell</vt:lpstr>
      <vt:lpstr> Exam Revision:  Catherine &amp; Eddie Melissa Roux 11H1</vt:lpstr>
      <vt:lpstr>Catherine:  ‘I just got it. You like it?’  ‘You like it?’  ‘You like it, huh?’</vt:lpstr>
      <vt:lpstr>She wants the have Eddie’s approval on things, she doesn’t want him to be disappointed in her. The repetition on this phrase shows us that she relies on him.</vt:lpstr>
      <vt:lpstr>Catherine:   (almost in tears because he disapproves)</vt:lpstr>
      <vt:lpstr>His opinion to her is important and she values it. This indicates that audience that Catherine cares a lot about Eddie and how he feels about her.</vt:lpstr>
      <vt:lpstr>Alfieri:  ‘There is too much love for the daughter, there is too much love for the niece.’</vt:lpstr>
      <vt:lpstr>As the narrator, Alfieri tells the audience that the love Eddie has for Catherine, his niece, is inappropriate. In this point and onward of the play we know that Eddie’s relationship with Catherine isn’t a ‘normal’ one.</vt:lpstr>
      <vt:lpstr>Catherine:  ‘This rat!... He belongs in the sewer!’</vt:lpstr>
      <vt:lpstr>In the end of the play, Act 2, Catherine doesn’t talk about Eddie the same way that she used to. She depends on him less and thinks about herself more than Eddie’s feelings.</vt:lpstr>
    </vt:vector>
  </TitlesOfParts>
  <Company>West Island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 Revision:  Catherine &amp; Eddie</dc:title>
  <dc:creator>Melissa Roux</dc:creator>
  <cp:lastModifiedBy>Teacher</cp:lastModifiedBy>
  <cp:revision>3</cp:revision>
  <dcterms:created xsi:type="dcterms:W3CDTF">2009-11-16T10:06:26Z</dcterms:created>
  <dcterms:modified xsi:type="dcterms:W3CDTF">2009-11-18T06:53:57Z</dcterms:modified>
</cp:coreProperties>
</file>