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35FFF9-B861-4029-A0FF-CBF5CC9EFC2F}" type="datetimeFigureOut">
              <a:rPr lang="en-US" smtClean="0"/>
              <a:pPr/>
              <a:t>1/18/2010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03DDA6-50CB-4FC0-98B3-770DBFFC8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003DDA6-50CB-4FC0-98B3-770DBFFC8CC1}"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C00B624-1409-457A-A257-B4FBAD5B1668}" type="datetimeFigureOut">
              <a:rPr lang="en-US" smtClean="0"/>
              <a:pPr/>
              <a:t>1/18/2010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D97AFCD-0C5F-4273-8821-33E516A3E20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C00B624-1409-457A-A257-B4FBAD5B1668}" type="datetimeFigureOut">
              <a:rPr lang="en-US" smtClean="0"/>
              <a:pPr/>
              <a:t>1/18/2010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D97AFCD-0C5F-4273-8821-33E516A3E2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C00B624-1409-457A-A257-B4FBAD5B1668}" type="datetimeFigureOut">
              <a:rPr lang="en-US" smtClean="0"/>
              <a:pPr/>
              <a:t>1/18/2010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5D97AFCD-0C5F-4273-8821-33E516A3E20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C00B624-1409-457A-A257-B4FBAD5B1668}" type="datetimeFigureOut">
              <a:rPr lang="en-US" smtClean="0"/>
              <a:pPr/>
              <a:t>1/18/2010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D97AFCD-0C5F-4273-8821-33E516A3E2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C00B624-1409-457A-A257-B4FBAD5B1668}" type="datetimeFigureOut">
              <a:rPr lang="en-US" smtClean="0"/>
              <a:pPr/>
              <a:t>1/18/2010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D97AFCD-0C5F-4273-8821-33E516A3E201}"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C00B624-1409-457A-A257-B4FBAD5B1668}" type="datetimeFigureOut">
              <a:rPr lang="en-US" smtClean="0"/>
              <a:pPr/>
              <a:t>1/18/2010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D97AFCD-0C5F-4273-8821-33E516A3E2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lstStyle/>
          <a:p>
            <a:r>
              <a:rPr lang="en-US" sz="9600" dirty="0" smtClean="0"/>
              <a:t>Cave</a:t>
            </a:r>
            <a:endParaRPr lang="en-US" sz="9600" dirty="0"/>
          </a:p>
        </p:txBody>
      </p:sp>
      <p:sp>
        <p:nvSpPr>
          <p:cNvPr id="3" name="Subtitle 2"/>
          <p:cNvSpPr>
            <a:spLocks noGrp="1"/>
          </p:cNvSpPr>
          <p:nvPr>
            <p:ph type="subTitle" idx="1"/>
          </p:nvPr>
        </p:nvSpPr>
        <p:spPr/>
        <p:txBody>
          <a:bodyPr/>
          <a:lstStyle/>
          <a:p>
            <a:r>
              <a:rPr lang="en-US" dirty="0" err="1" smtClean="0"/>
              <a:t>Analysed</a:t>
            </a:r>
            <a:r>
              <a:rPr lang="en-US" dirty="0" smtClean="0"/>
              <a:t>  By Joe, Joe, </a:t>
            </a:r>
            <a:r>
              <a:rPr lang="en-US" dirty="0" err="1" smtClean="0"/>
              <a:t>Rohit</a:t>
            </a:r>
            <a:r>
              <a:rPr lang="en-US" dirty="0" smtClean="0"/>
              <a:t> &amp; </a:t>
            </a:r>
            <a:r>
              <a:rPr lang="en-US" dirty="0" err="1" smtClean="0"/>
              <a:t>Puneet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239000" cy="990600"/>
          </a:xfrm>
        </p:spPr>
        <p:txBody>
          <a:bodyPr>
            <a:normAutofit/>
          </a:bodyPr>
          <a:lstStyle/>
          <a:p>
            <a:pPr algn="ctr"/>
            <a:r>
              <a:rPr lang="en-US" sz="2800" u="sng" dirty="0" smtClean="0"/>
              <a:t>Why does Grenouille Get in the cave? Is it his choice?</a:t>
            </a:r>
            <a:endParaRPr lang="en-US" sz="2800" dirty="0"/>
          </a:p>
        </p:txBody>
      </p:sp>
      <p:sp>
        <p:nvSpPr>
          <p:cNvPr id="3" name="Content Placeholder 2"/>
          <p:cNvSpPr>
            <a:spLocks noGrp="1"/>
          </p:cNvSpPr>
          <p:nvPr>
            <p:ph idx="1"/>
          </p:nvPr>
        </p:nvSpPr>
        <p:spPr>
          <a:xfrm>
            <a:off x="457200" y="1981200"/>
            <a:ext cx="7239000" cy="4474536"/>
          </a:xfrm>
        </p:spPr>
        <p:txBody>
          <a:bodyPr>
            <a:normAutofit/>
          </a:bodyPr>
          <a:lstStyle/>
          <a:p>
            <a:r>
              <a:rPr lang="en-US" sz="2400" dirty="0" smtClean="0"/>
              <a:t>He chooses to go there because the cave is “devoid of humanity”.</a:t>
            </a:r>
          </a:p>
          <a:p>
            <a:r>
              <a:rPr lang="en-US" sz="2400" dirty="0" smtClean="0"/>
              <a:t>A he exits Paris he realizes that the air is purer as he gets further and further away from human beings</a:t>
            </a:r>
          </a:p>
          <a:p>
            <a:r>
              <a:rPr lang="en-US" sz="2400" dirty="0" smtClean="0"/>
              <a:t>Grenouille decides ““only to go away, away from human beings.”</a:t>
            </a:r>
          </a:p>
          <a:p>
            <a:r>
              <a:rPr lang="en-US" sz="2400" dirty="0" smtClean="0"/>
              <a:t>Grenouille lives life through his nose, and since the cave is at the “pole of solitude”, it provides the freedom that his nose yearns and recently discovered.</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Long does he Stay there?</a:t>
            </a:r>
            <a:endParaRPr lang="en-US" dirty="0"/>
          </a:p>
        </p:txBody>
      </p:sp>
      <p:sp>
        <p:nvSpPr>
          <p:cNvPr id="3" name="Content Placeholder 2"/>
          <p:cNvSpPr>
            <a:spLocks noGrp="1"/>
          </p:cNvSpPr>
          <p:nvPr>
            <p:ph idx="1"/>
          </p:nvPr>
        </p:nvSpPr>
        <p:spPr/>
        <p:txBody>
          <a:bodyPr>
            <a:normAutofit/>
          </a:bodyPr>
          <a:lstStyle/>
          <a:p>
            <a:pPr>
              <a:lnSpc>
                <a:spcPct val="110000"/>
              </a:lnSpc>
              <a:spcBef>
                <a:spcPts val="300"/>
              </a:spcBef>
            </a:pPr>
            <a:r>
              <a:rPr lang="en-US" sz="2300" dirty="0" smtClean="0"/>
              <a:t>“There were only events in the outside world of which he took notice for seven years. Otherwise he lived only within his mountain, only within the self-made empire of his soul. And he would have remained there until his death (since he lacked for nothing), if catastrophe had not struck, driving him from his mountain, vomiting him back out into the world.”</a:t>
            </a:r>
            <a:r>
              <a:rPr lang="en-US" sz="2300" dirty="0" smtClean="0">
                <a:solidFill>
                  <a:srgbClr val="FF0000"/>
                </a:solidFill>
              </a:rPr>
              <a:t> </a:t>
            </a:r>
            <a:r>
              <a:rPr lang="en-US" sz="2300" i="1" dirty="0" smtClean="0">
                <a:solidFill>
                  <a:srgbClr val="FF0000"/>
                </a:solidFill>
              </a:rPr>
              <a:t>(Page 137 chapter 28)</a:t>
            </a:r>
            <a:r>
              <a:rPr lang="en-US" sz="2300" dirty="0" smtClean="0">
                <a:solidFill>
                  <a:srgbClr val="FF0000"/>
                </a:solidFill>
              </a:rPr>
              <a:t> </a:t>
            </a:r>
          </a:p>
          <a:p>
            <a:endParaRPr lang="en-US" sz="2400" dirty="0" smtClean="0"/>
          </a:p>
          <a:p>
            <a:r>
              <a:rPr lang="en-US" sz="2400" dirty="0" smtClean="0"/>
              <a:t>He spends 7 years in the cave.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701040"/>
          </a:xfrm>
        </p:spPr>
        <p:txBody>
          <a:bodyPr>
            <a:normAutofit fontScale="90000"/>
          </a:bodyPr>
          <a:lstStyle/>
          <a:p>
            <a:pPr algn="ctr"/>
            <a:r>
              <a:rPr lang="en-US" dirty="0" smtClean="0"/>
              <a:t>The Significance of the cave</a:t>
            </a:r>
            <a:endParaRPr lang="en-US" dirty="0"/>
          </a:p>
        </p:txBody>
      </p:sp>
      <p:sp>
        <p:nvSpPr>
          <p:cNvPr id="3" name="Content Placeholder 2"/>
          <p:cNvSpPr>
            <a:spLocks noGrp="1"/>
          </p:cNvSpPr>
          <p:nvPr>
            <p:ph idx="1"/>
          </p:nvPr>
        </p:nvSpPr>
        <p:spPr/>
        <p:txBody>
          <a:bodyPr>
            <a:normAutofit lnSpcReduction="10000"/>
          </a:bodyPr>
          <a:lstStyle/>
          <a:p>
            <a:r>
              <a:rPr lang="en-US" sz="2200" dirty="0" smtClean="0"/>
              <a:t>“If he curled up, could even lie down” </a:t>
            </a:r>
          </a:p>
          <a:p>
            <a:pPr lvl="1"/>
            <a:r>
              <a:rPr lang="en-US" sz="2200" dirty="0" smtClean="0"/>
              <a:t>He is curved up in the cave which symbolizes him being curved up in the mother’s womb.</a:t>
            </a:r>
          </a:p>
          <a:p>
            <a:pPr lvl="1"/>
            <a:r>
              <a:rPr lang="en-US" sz="2200" dirty="0" smtClean="0"/>
              <a:t>Significance of cave is that it symbolizes a mother’s womb and that he is reborn when he comes out of it. He has a new purpose in life and a new path and knows what his job and purpose is. </a:t>
            </a:r>
          </a:p>
          <a:p>
            <a:pPr lvl="1"/>
            <a:endParaRPr lang="en-US" sz="2200" dirty="0" smtClean="0"/>
          </a:p>
          <a:p>
            <a:pPr lvl="0"/>
            <a:r>
              <a:rPr lang="en-US" sz="2200" dirty="0" smtClean="0"/>
              <a:t>“Never in his life had he felt so secure, certainly not in his mother’s belly.” </a:t>
            </a:r>
          </a:p>
          <a:p>
            <a:pPr lvl="1"/>
            <a:r>
              <a:rPr lang="en-US" sz="2200" dirty="0" smtClean="0"/>
              <a:t>The cave is more secure than his mother’s womb – cave protects him from outside world. </a:t>
            </a:r>
          </a:p>
          <a:p>
            <a:pPr lvl="1"/>
            <a:endParaRPr lang="en-US" sz="2200" dirty="0" smtClean="0"/>
          </a:p>
          <a:p>
            <a:pPr lvl="0"/>
            <a:r>
              <a:rPr lang="en-US" sz="2200" i="1" dirty="0" smtClean="0"/>
              <a:t>(Page 126 chapter 25)</a:t>
            </a:r>
            <a:endParaRPr lang="en-US" sz="2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pPr algn="ctr"/>
            <a:r>
              <a:rPr lang="en-US" dirty="0" smtClean="0"/>
              <a:t>The Departure</a:t>
            </a:r>
            <a:endParaRPr lang="en-US" dirty="0"/>
          </a:p>
        </p:txBody>
      </p:sp>
      <p:sp>
        <p:nvSpPr>
          <p:cNvPr id="3" name="Content Placeholder 2"/>
          <p:cNvSpPr>
            <a:spLocks noGrp="1"/>
          </p:cNvSpPr>
          <p:nvPr>
            <p:ph idx="1"/>
          </p:nvPr>
        </p:nvSpPr>
        <p:spPr/>
        <p:txBody>
          <a:bodyPr>
            <a:normAutofit fontScale="92500" lnSpcReduction="10000"/>
          </a:bodyPr>
          <a:lstStyle/>
          <a:p>
            <a:pPr lvl="0"/>
            <a:r>
              <a:rPr lang="en-US" sz="2200" dirty="0" smtClean="0"/>
              <a:t>Survival- Starvation – ‘He fed  himself on the stiff carcasses of frozen bats.</a:t>
            </a:r>
          </a:p>
          <a:p>
            <a:pPr lvl="0"/>
            <a:r>
              <a:rPr lang="en-US" sz="2200" dirty="0" smtClean="0"/>
              <a:t>His inability to smell his own </a:t>
            </a:r>
            <a:r>
              <a:rPr lang="en-US" sz="2200" dirty="0" err="1" smtClean="0"/>
              <a:t>odour</a:t>
            </a:r>
            <a:r>
              <a:rPr lang="en-US" sz="2200" dirty="0" smtClean="0"/>
              <a:t>- ‘although he knew that this </a:t>
            </a:r>
            <a:r>
              <a:rPr lang="en-US" sz="2200" dirty="0" err="1" smtClean="0"/>
              <a:t>odour</a:t>
            </a:r>
            <a:r>
              <a:rPr lang="en-US" sz="2200" dirty="0" smtClean="0"/>
              <a:t> was his </a:t>
            </a:r>
            <a:r>
              <a:rPr lang="en-US" sz="2200" dirty="0" err="1" smtClean="0"/>
              <a:t>odour</a:t>
            </a:r>
            <a:r>
              <a:rPr lang="en-US" sz="2200" dirty="0" smtClean="0"/>
              <a:t>, could not smell it. This leaves him mortified and extremely distressed because he can smell everything and anything except himself. ‘He gave a scream as dreadful and loud as if he were being burned alive.</a:t>
            </a:r>
          </a:p>
          <a:p>
            <a:pPr lvl="0"/>
            <a:r>
              <a:rPr lang="en-US" sz="2200" dirty="0" smtClean="0"/>
              <a:t>The dream frightens him at the thought of him being unable to smell his own body </a:t>
            </a:r>
            <a:r>
              <a:rPr lang="en-US" sz="2200" dirty="0" err="1" smtClean="0"/>
              <a:t>odour</a:t>
            </a:r>
            <a:r>
              <a:rPr lang="en-US" sz="2200" dirty="0" smtClean="0"/>
              <a:t> but he then realizes that he is unable to smell himself when he is awake. All he sees is the fog which is in fact the body </a:t>
            </a:r>
            <a:r>
              <a:rPr lang="en-US" sz="2200" dirty="0" err="1" smtClean="0"/>
              <a:t>odour</a:t>
            </a:r>
            <a:r>
              <a:rPr lang="en-US" sz="2200" dirty="0" smtClean="0"/>
              <a:t> perspiring off him.</a:t>
            </a:r>
          </a:p>
          <a:p>
            <a:pPr lvl="0"/>
            <a:r>
              <a:rPr lang="en-US" sz="2200" dirty="0" smtClean="0"/>
              <a:t>‘He, Grenouille, who could smell other people miles away, was incapable of smelling his own genitals not a </a:t>
            </a:r>
            <a:r>
              <a:rPr lang="en-US" sz="2200" dirty="0" err="1" smtClean="0"/>
              <a:t>handspan</a:t>
            </a:r>
            <a:r>
              <a:rPr lang="en-US" sz="2200" dirty="0" smtClean="0"/>
              <a:t> away.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lstStyle/>
          <a:p>
            <a:pPr algn="ctr"/>
            <a:r>
              <a:rPr lang="en-US" dirty="0" smtClean="0"/>
              <a:t>How did he change?</a:t>
            </a:r>
            <a:endParaRPr lang="en-US" dirty="0"/>
          </a:p>
        </p:txBody>
      </p:sp>
      <p:sp>
        <p:nvSpPr>
          <p:cNvPr id="3" name="Content Placeholder 2"/>
          <p:cNvSpPr>
            <a:spLocks noGrp="1"/>
          </p:cNvSpPr>
          <p:nvPr>
            <p:ph idx="1"/>
          </p:nvPr>
        </p:nvSpPr>
        <p:spPr/>
        <p:txBody>
          <a:bodyPr>
            <a:noAutofit/>
          </a:bodyPr>
          <a:lstStyle/>
          <a:p>
            <a:r>
              <a:rPr lang="en-US" sz="2200" dirty="0" smtClean="0"/>
              <a:t>“for well over twenty hours a day in total darkness and in total silence and in total immobility”</a:t>
            </a:r>
          </a:p>
          <a:p>
            <a:endParaRPr lang="en-US" sz="2200" dirty="0" smtClean="0"/>
          </a:p>
          <a:p>
            <a:pPr lvl="1"/>
            <a:r>
              <a:rPr lang="en-US" sz="2200" dirty="0" smtClean="0"/>
              <a:t>When Grenouille is in the cave, it emphasizes his misanthropy and his isolation.</a:t>
            </a:r>
          </a:p>
          <a:p>
            <a:pPr lvl="1">
              <a:buNone/>
            </a:pPr>
            <a:endParaRPr lang="en-US" sz="2200" dirty="0" smtClean="0"/>
          </a:p>
          <a:p>
            <a:r>
              <a:rPr lang="en-US" sz="2200" dirty="0" smtClean="0"/>
              <a:t>“no longer distracted by anything external, basked in his own existence and found it splendid”</a:t>
            </a:r>
          </a:p>
          <a:p>
            <a:endParaRPr lang="en-US" sz="2200" dirty="0" smtClean="0"/>
          </a:p>
          <a:p>
            <a:pPr lvl="1"/>
            <a:r>
              <a:rPr lang="en-US" sz="2200" dirty="0" smtClean="0"/>
              <a:t>He seems to be content with his own existence.</a:t>
            </a:r>
          </a:p>
          <a:p>
            <a:pPr lvl="1"/>
            <a:r>
              <a:rPr lang="en-US" sz="2200" dirty="0" smtClean="0"/>
              <a:t>With no external disturbances in his way, he feels like he’s home. </a:t>
            </a:r>
            <a:endParaRPr lang="en-US" sz="2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63</TotalTime>
  <Words>548</Words>
  <Application>Microsoft Office PowerPoint</Application>
  <PresentationFormat>On-screen Show (4:3)</PresentationFormat>
  <Paragraphs>40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Opulent</vt:lpstr>
      <vt:lpstr>Cave</vt:lpstr>
      <vt:lpstr>Why does Grenouille Get in the cave? Is it his choice?</vt:lpstr>
      <vt:lpstr>How Long does he Stay there?</vt:lpstr>
      <vt:lpstr>The Significance of the cave</vt:lpstr>
      <vt:lpstr>The Departure</vt:lpstr>
      <vt:lpstr>How did he change?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Cave</dc:title>
  <dc:creator>toshiba</dc:creator>
  <cp:lastModifiedBy>WIS</cp:lastModifiedBy>
  <cp:revision>7</cp:revision>
  <dcterms:created xsi:type="dcterms:W3CDTF">2010-01-14T02:18:00Z</dcterms:created>
  <dcterms:modified xsi:type="dcterms:W3CDTF">2010-01-18T04:15:51Z</dcterms:modified>
</cp:coreProperties>
</file>