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handoutMasterIdLst>
    <p:handoutMasterId r:id="rId9"/>
  </p:handoutMasterIdLst>
  <p:sldIdLst>
    <p:sldId id="256" r:id="rId2"/>
    <p:sldId id="257" r:id="rId3"/>
    <p:sldId id="258" r:id="rId4"/>
    <p:sldId id="259" r:id="rId5"/>
    <p:sldId id="260" r:id="rId6"/>
    <p:sldId id="262"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707" autoAdjust="0"/>
    <p:restoredTop sz="94660"/>
  </p:normalViewPr>
  <p:slideViewPr>
    <p:cSldViewPr snapToObjects="1">
      <p:cViewPr varScale="1">
        <p:scale>
          <a:sx n="74" d="100"/>
          <a:sy n="74" d="100"/>
        </p:scale>
        <p:origin x="-115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1E32024-AA2C-9B44-B4A7-607C4E588098}" type="datetimeFigureOut">
              <a:rPr lang="en-US" smtClean="0"/>
              <a:pPr/>
              <a:t>2/12/2010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DBDCC3B-F41B-D94F-A38E-C94877916ECF}"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7B6AD4-6FF2-A44F-AB77-A305C808026C}" type="datetimeFigureOut">
              <a:rPr lang="en-US" smtClean="0"/>
              <a:pPr/>
              <a:t>2/12/2010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6F1849-9932-6F4C-9CE3-F99B3B56C75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A34F1BA-0AA7-9C4C-921D-E332F2CAFFD8}" type="datetimeFigureOut">
              <a:rPr lang="en-US" smtClean="0"/>
              <a:pPr/>
              <a:t>2/12/2010</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63B346A-5A4F-0D45-B314-83D2F4B400E2}" type="slidenum">
              <a:rPr lang="en-US" smtClean="0"/>
              <a:pPr/>
              <a:t>‹#›</a:t>
            </a:fld>
            <a:endParaRPr lang="en-US"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A34F1BA-0AA7-9C4C-921D-E332F2CAFFD8}" type="datetimeFigureOut">
              <a:rPr lang="en-US" smtClean="0"/>
              <a:pPr/>
              <a:t>2/12/2010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3B346A-5A4F-0D45-B314-83D2F4B400E2}"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A34F1BA-0AA7-9C4C-921D-E332F2CAFFD8}" type="datetimeFigureOut">
              <a:rPr lang="en-US" smtClean="0"/>
              <a:pPr/>
              <a:t>2/12/2010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3B346A-5A4F-0D45-B314-83D2F4B400E2}"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A34F1BA-0AA7-9C4C-921D-E332F2CAFFD8}" type="datetimeFigureOut">
              <a:rPr lang="en-US" smtClean="0"/>
              <a:pPr/>
              <a:t>2/12/2010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3B346A-5A4F-0D45-B314-83D2F4B400E2}" type="slidenum">
              <a:rPr lang="en-US" smtClean="0"/>
              <a:pPr/>
              <a:t>‹#›</a:t>
            </a:fld>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A34F1BA-0AA7-9C4C-921D-E332F2CAFFD8}" type="datetimeFigureOut">
              <a:rPr lang="en-US" smtClean="0"/>
              <a:pPr/>
              <a:t>2/12/2010</a:t>
            </a:fld>
            <a:endParaRPr lang="en-US" dirty="0"/>
          </a:p>
        </p:txBody>
      </p:sp>
      <p:sp>
        <p:nvSpPr>
          <p:cNvPr id="5" name="Footer Placeholder 4"/>
          <p:cNvSpPr>
            <a:spLocks noGrp="1"/>
          </p:cNvSpPr>
          <p:nvPr>
            <p:ph type="ftr" sz="quarter" idx="11"/>
          </p:nvPr>
        </p:nvSpPr>
        <p:spPr>
          <a:xfrm>
            <a:off x="800100" y="6172200"/>
            <a:ext cx="4000500" cy="457200"/>
          </a:xfrm>
        </p:spPr>
        <p:txBody>
          <a:bodyPr/>
          <a:lstStyle/>
          <a:p>
            <a:endParaRPr lang="en-US"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63B346A-5A4F-0D45-B314-83D2F4B400E2}"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A34F1BA-0AA7-9C4C-921D-E332F2CAFFD8}" type="datetimeFigureOut">
              <a:rPr lang="en-US" smtClean="0"/>
              <a:pPr/>
              <a:t>2/12/2010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3B346A-5A4F-0D45-B314-83D2F4B400E2}" type="slidenum">
              <a:rPr lang="en-US" smtClean="0"/>
              <a:pPr/>
              <a:t>‹#›</a:t>
            </a:fld>
            <a:endParaRPr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A34F1BA-0AA7-9C4C-921D-E332F2CAFFD8}" type="datetimeFigureOut">
              <a:rPr lang="en-US" smtClean="0"/>
              <a:pPr/>
              <a:t>2/12/2010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63B346A-5A4F-0D45-B314-83D2F4B400E2}" type="slidenum">
              <a:rPr lang="en-US" smtClean="0"/>
              <a:pPr/>
              <a:t>‹#›</a:t>
            </a:fld>
            <a:endParaRPr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A34F1BA-0AA7-9C4C-921D-E332F2CAFFD8}" type="datetimeFigureOut">
              <a:rPr lang="en-US" smtClean="0"/>
              <a:pPr/>
              <a:t>2/12/2010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63B346A-5A4F-0D45-B314-83D2F4B400E2}"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34F1BA-0AA7-9C4C-921D-E332F2CAFFD8}" type="datetimeFigureOut">
              <a:rPr lang="en-US" smtClean="0"/>
              <a:pPr/>
              <a:t>2/12/2010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63B346A-5A4F-0D45-B314-83D2F4B400E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A34F1BA-0AA7-9C4C-921D-E332F2CAFFD8}" type="datetimeFigureOut">
              <a:rPr lang="en-US" smtClean="0"/>
              <a:pPr/>
              <a:t>2/12/2010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3B346A-5A4F-0D45-B314-83D2F4B400E2}" type="slidenum">
              <a:rPr lang="en-US" smtClean="0"/>
              <a:pPr/>
              <a:t>‹#›</a:t>
            </a:fld>
            <a:endParaRPr 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A34F1BA-0AA7-9C4C-921D-E332F2CAFFD8}" type="datetimeFigureOut">
              <a:rPr lang="en-US" smtClean="0"/>
              <a:pPr/>
              <a:t>2/12/2010</a:t>
            </a:fld>
            <a:endParaRPr lang="en-US" dirty="0"/>
          </a:p>
        </p:txBody>
      </p:sp>
      <p:sp>
        <p:nvSpPr>
          <p:cNvPr id="6" name="Footer Placeholder 5"/>
          <p:cNvSpPr>
            <a:spLocks noGrp="1"/>
          </p:cNvSpPr>
          <p:nvPr>
            <p:ph type="ftr" sz="quarter" idx="11"/>
          </p:nvPr>
        </p:nvSpPr>
        <p:spPr>
          <a:xfrm>
            <a:off x="914400" y="6172200"/>
            <a:ext cx="3886200" cy="457200"/>
          </a:xfrm>
        </p:spPr>
        <p:txBody>
          <a:bodyPr/>
          <a:lstStyle/>
          <a:p>
            <a:endParaRPr lang="en-US" dirty="0"/>
          </a:p>
        </p:txBody>
      </p:sp>
      <p:sp>
        <p:nvSpPr>
          <p:cNvPr id="7" name="Slide Number Placeholder 6"/>
          <p:cNvSpPr>
            <a:spLocks noGrp="1"/>
          </p:cNvSpPr>
          <p:nvPr>
            <p:ph type="sldNum" sz="quarter" idx="12"/>
          </p:nvPr>
        </p:nvSpPr>
        <p:spPr>
          <a:xfrm>
            <a:off x="146304" y="6208776"/>
            <a:ext cx="457200" cy="457200"/>
          </a:xfrm>
        </p:spPr>
        <p:txBody>
          <a:bodyPr/>
          <a:lstStyle/>
          <a:p>
            <a:fld id="{663B346A-5A4F-0D45-B314-83D2F4B400E2}" type="slidenum">
              <a:rPr lang="en-US" smtClean="0"/>
              <a:pPr/>
              <a:t>‹#›</a:t>
            </a:fld>
            <a:endParaRPr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A34F1BA-0AA7-9C4C-921D-E332F2CAFFD8}" type="datetimeFigureOut">
              <a:rPr lang="en-US" smtClean="0"/>
              <a:pPr/>
              <a:t>2/12/2010</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63B346A-5A4F-0D45-B314-83D2F4B400E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By Drishti and Siuming </a:t>
            </a:r>
            <a:endParaRPr lang="en-US" dirty="0"/>
          </a:p>
        </p:txBody>
      </p:sp>
      <p:sp>
        <p:nvSpPr>
          <p:cNvPr id="2" name="Title 1"/>
          <p:cNvSpPr>
            <a:spLocks noGrp="1"/>
          </p:cNvSpPr>
          <p:nvPr>
            <p:ph type="ctrTitle"/>
          </p:nvPr>
        </p:nvSpPr>
        <p:spPr/>
        <p:txBody>
          <a:bodyPr/>
          <a:lstStyle/>
          <a:p>
            <a:r>
              <a:rPr lang="en-US" dirty="0" smtClean="0"/>
              <a:t>Pages 167-169</a:t>
            </a:r>
            <a:br>
              <a:rPr lang="en-US" dirty="0" smtClean="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Important Quotes in the Passage</a:t>
            </a:r>
            <a:endParaRPr lang="en-US" dirty="0"/>
          </a:p>
        </p:txBody>
      </p:sp>
      <p:sp>
        <p:nvSpPr>
          <p:cNvPr id="3" name="Content Placeholder 2"/>
          <p:cNvSpPr>
            <a:spLocks noGrp="1"/>
          </p:cNvSpPr>
          <p:nvPr>
            <p:ph sz="quarter" idx="1"/>
          </p:nvPr>
        </p:nvSpPr>
        <p:spPr/>
        <p:txBody>
          <a:bodyPr>
            <a:normAutofit fontScale="32500" lnSpcReduction="20000"/>
          </a:bodyPr>
          <a:lstStyle/>
          <a:p>
            <a:endParaRPr lang="en-US" sz="7000" dirty="0" smtClean="0"/>
          </a:p>
          <a:p>
            <a:r>
              <a:rPr lang="en-US" sz="7000" dirty="0" smtClean="0"/>
              <a:t>Page 167 – “I scarcely recognized her when I stepped into the house: I could have sworn she was a high school student from the </a:t>
            </a:r>
            <a:r>
              <a:rPr lang="en-US" sz="7000" u="sng" dirty="0" smtClean="0">
                <a:solidFill>
                  <a:srgbClr val="FF0000"/>
                </a:solidFill>
              </a:rPr>
              <a:t>city</a:t>
            </a:r>
            <a:r>
              <a:rPr lang="en-US" sz="7000" dirty="0" smtClean="0"/>
              <a:t>.”</a:t>
            </a:r>
          </a:p>
          <a:p>
            <a:endParaRPr lang="en-US" sz="7000" dirty="0" smtClean="0"/>
          </a:p>
          <a:p>
            <a:pPr>
              <a:buNone/>
            </a:pPr>
            <a:r>
              <a:rPr lang="en-US" sz="7000" dirty="0" smtClean="0"/>
              <a:t>This is the first time both boys see her transformation and it shows that she is no longer a shy peasant, but instead a civilized grown woman. </a:t>
            </a:r>
            <a:r>
              <a:rPr lang="en-US" sz="7000" dirty="0" err="1" smtClean="0"/>
              <a:t>Sijie</a:t>
            </a:r>
            <a:r>
              <a:rPr lang="en-US" sz="7000" dirty="0" smtClean="0"/>
              <a:t> uses the word ‘scarcely’ to really illustrate the change and the lack of recognition for the girl they used to know      </a:t>
            </a:r>
          </a:p>
          <a:p>
            <a:endParaRPr lang="en-US" sz="2400" dirty="0" smtClean="0"/>
          </a:p>
          <a:p>
            <a:endParaRPr lang="en-US" sz="2400" dirty="0" smtClean="0"/>
          </a:p>
          <a:p>
            <a:pPr>
              <a:buNone/>
            </a:pPr>
            <a:endParaRPr lang="en-US" sz="2400" dirty="0" smtClean="0"/>
          </a:p>
          <a:p>
            <a:endParaRPr lang="en-US" sz="2400" dirty="0" smtClean="0"/>
          </a:p>
          <a:p>
            <a:pPr>
              <a:buNone/>
            </a:pPr>
            <a:r>
              <a:rPr lang="en-US" sz="2400" dirty="0" smtClean="0"/>
              <a:t>   </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sz="2800" dirty="0" smtClean="0"/>
              <a:t>“the </a:t>
            </a:r>
            <a:r>
              <a:rPr lang="en-US" sz="2800" u="sng" dirty="0" smtClean="0">
                <a:solidFill>
                  <a:srgbClr val="FF0000"/>
                </a:solidFill>
              </a:rPr>
              <a:t>long pigtail </a:t>
            </a:r>
            <a:r>
              <a:rPr lang="en-US" sz="2800" dirty="0" smtClean="0"/>
              <a:t>tied with </a:t>
            </a:r>
            <a:r>
              <a:rPr lang="en-US" sz="2800" u="sng" dirty="0" smtClean="0">
                <a:solidFill>
                  <a:srgbClr val="FF0000"/>
                </a:solidFill>
              </a:rPr>
              <a:t>red ribbon </a:t>
            </a:r>
            <a:r>
              <a:rPr lang="en-US" sz="2800" dirty="0" smtClean="0"/>
              <a:t>had made way for a short bob, which was very becoming and </a:t>
            </a:r>
            <a:r>
              <a:rPr lang="en-US" sz="2800" u="sng" dirty="0" smtClean="0">
                <a:solidFill>
                  <a:srgbClr val="FF0000"/>
                </a:solidFill>
              </a:rPr>
              <a:t>modern looking</a:t>
            </a:r>
            <a:r>
              <a:rPr lang="en-US" sz="2800" dirty="0" smtClean="0"/>
              <a:t>. “</a:t>
            </a:r>
          </a:p>
          <a:p>
            <a:endParaRPr lang="en-US" sz="2800" dirty="0" smtClean="0"/>
          </a:p>
          <a:p>
            <a:r>
              <a:rPr lang="en-US" sz="2800" dirty="0" smtClean="0"/>
              <a:t>The word ‘modern’ shows that her style has become modernized and the ‘long pigtail’ suggests her innocence and purity before she became civilized.  ‘red ribbon’ illustrates a young school girl who is naïve.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sz="2400" dirty="0" smtClean="0"/>
              <a:t>Page 168 – “She said she hadn’t told you….”</a:t>
            </a:r>
          </a:p>
          <a:p>
            <a:pPr>
              <a:buNone/>
            </a:pPr>
            <a:endParaRPr lang="en-US" sz="2400" dirty="0" smtClean="0"/>
          </a:p>
          <a:p>
            <a:pPr>
              <a:buNone/>
            </a:pPr>
            <a:r>
              <a:rPr lang="en-US" sz="2400" dirty="0" smtClean="0"/>
              <a:t>This show how the Little Seamstress has grown and blossomed from the person she use to be. She use to be shy and conservative before but now she’s making her own decisions regardless of anyone else’s opinion.  She no longer needs the two boys and can make her own decisions for herself.</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sz="2400" dirty="0" smtClean="0"/>
              <a:t>Page 169 – “I even told her: if you leave now – don’t ever come back”</a:t>
            </a:r>
          </a:p>
          <a:p>
            <a:pPr>
              <a:buNone/>
            </a:pPr>
            <a:endParaRPr lang="en-US" sz="2400" dirty="0" smtClean="0"/>
          </a:p>
          <a:p>
            <a:pPr>
              <a:buNone/>
            </a:pPr>
            <a:r>
              <a:rPr lang="en-US" sz="2400" dirty="0" smtClean="0"/>
              <a:t>Shows that her father is taking on the role of a father for once, as we don’t see his presence in her life throughout the book. Also further </a:t>
            </a:r>
            <a:r>
              <a:rPr lang="en-US" sz="2400" dirty="0" err="1" smtClean="0"/>
              <a:t>emphasising</a:t>
            </a:r>
            <a:r>
              <a:rPr lang="en-US" sz="2400" dirty="0" smtClean="0"/>
              <a:t> her ability to make her own decisions and </a:t>
            </a:r>
            <a:r>
              <a:rPr lang="en-US" sz="2400" dirty="0" err="1" smtClean="0"/>
              <a:t>judgements</a:t>
            </a:r>
            <a:r>
              <a:rPr lang="en-US" sz="2400" dirty="0" smtClean="0"/>
              <a:t>.  She wants what she wants and isn’t afraid to go get it, fearless of any consequences.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362200"/>
            <a:ext cx="7772400" cy="1143000"/>
          </a:xfrm>
        </p:spPr>
        <p:txBody>
          <a:bodyPr/>
          <a:lstStyle/>
          <a:p>
            <a:r>
              <a:rPr lang="en-US" dirty="0" smtClean="0"/>
              <a:t>                       THE END </a:t>
            </a:r>
            <a:r>
              <a:rPr lang="en-US" dirty="0" err="1" smtClean="0">
                <a:sym typeface="Wingdings"/>
              </a:rPr>
              <a:t></a:t>
            </a:r>
            <a:r>
              <a:rPr lang="en-US" dirty="0" smtClean="0">
                <a:sym typeface="Wingdings"/>
              </a:rPr>
              <a:t>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ＭＳ ゴシック"/>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ヒラギノ明朝 Pro W3"/>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Equity.thmx</Template>
  <TotalTime>201</TotalTime>
  <Words>308</Words>
  <Application>Microsoft Office PowerPoint</Application>
  <PresentationFormat>On-screen Show (4:3)</PresentationFormat>
  <Paragraphs>22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Equity</vt:lpstr>
      <vt:lpstr>Pages 167-169 </vt:lpstr>
      <vt:lpstr>Important Quotes in the Passage</vt:lpstr>
      <vt:lpstr>Slide 3</vt:lpstr>
      <vt:lpstr>Slide 4</vt:lpstr>
      <vt:lpstr>Slide 5</vt:lpstr>
      <vt:lpstr>                       THE END 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Pages 167-169 </dc:title>
  <dc:creator>Drishti Panjwani</dc:creator>
  <cp:lastModifiedBy>WIS</cp:lastModifiedBy>
  <cp:revision>18</cp:revision>
  <dcterms:created xsi:type="dcterms:W3CDTF">2010-02-12T02:15:45Z</dcterms:created>
  <dcterms:modified xsi:type="dcterms:W3CDTF">2010-02-12T04:45:29Z</dcterms:modified>
</cp:coreProperties>
</file>