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59" r:id="rId3"/>
    <p:sldId id="261" r:id="rId4"/>
    <p:sldId id="260" r:id="rId5"/>
    <p:sldId id="262" r:id="rId6"/>
    <p:sldId id="25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0F989-7CAD-4404-9D4D-39899B6105B7}" type="datetimeFigureOut">
              <a:rPr lang="zh-TW" altLang="en-US" smtClean="0"/>
              <a:pPr/>
              <a:t>2009/10/9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AF902-A6C1-4B1C-933A-4425E0DC41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2AF902-A6C1-4B1C-933A-4425E0DC419D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57F511-5E49-4EAA-9EE3-250AA14185E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DCDC49-E4BE-4FDA-9BF4-172513AF220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DA237-3B6E-4134-A2FD-ED051A29E58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CC565-9427-446E-84A5-2996AD50535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E1D73-017B-4968-9993-5E8C65890CA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7BDB9-7F86-4740-9F45-6B4DA60B0C7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38061B-F0F8-4A7C-8758-A04E27EC679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B1679-A55A-4A45-B0BD-25E0C5631DFC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608114-0A15-4987-A929-BC212C021A9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17C5DC-89E8-4CC9-9BC5-F62C5B58CC6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altLang="zh-TW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5560F-2580-4466-A3BC-845E5A35F79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989B09CB-5866-4CEA-93D0-2E501631A13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072098"/>
            <a:ext cx="6000760" cy="1571612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zh-TW" dirty="0" smtClean="0">
                <a:ea typeface="新細明體" charset="-120"/>
              </a:rPr>
              <a:t>American Civil War - Slavery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86476" y="5643554"/>
            <a:ext cx="3057524" cy="1214446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latin typeface="FZYaoTi" pitchFamily="2" charset="-122"/>
                <a:ea typeface="FZYaoTi" pitchFamily="2" charset="-122"/>
              </a:rPr>
              <a:t>Tiffany and Sam 9S</a:t>
            </a:r>
            <a:endParaRPr lang="zh-TW" altLang="zh-TW" dirty="0" smtClean="0">
              <a:latin typeface="FZYaoTi" pitchFamily="2" charset="-122"/>
              <a:ea typeface="FZYaoTi" pitchFamily="2" charset="-122"/>
            </a:endParaRPr>
          </a:p>
        </p:txBody>
      </p:sp>
      <p:pic>
        <p:nvPicPr>
          <p:cNvPr id="2053" name="Picture 5" descr="http://www.soldierstudies.org/images/webquest/civil%20war%20soldiers.jpg"/>
          <p:cNvPicPr>
            <a:picLocks noChangeAspect="1" noChangeArrowheads="1"/>
          </p:cNvPicPr>
          <p:nvPr/>
        </p:nvPicPr>
        <p:blipFill>
          <a:blip r:embed="rId2"/>
          <a:srcRect b="7209"/>
          <a:stretch>
            <a:fillRect/>
          </a:stretch>
        </p:blipFill>
        <p:spPr bwMode="auto">
          <a:xfrm>
            <a:off x="0" y="0"/>
            <a:ext cx="5562609" cy="5000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571480"/>
            <a:ext cx="8229600" cy="578647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In the American civil war, America was divided into two unions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They were the Confederacy and the Union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Eleven states made up the Confederacy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The Union was against the Confederacy’s belief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The Confederacy’s belief was to let slavery go on, however the Union states were anti-slavery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altLang="zh-TW" sz="3200" dirty="0" smtClean="0">
              <a:latin typeface="Freestyle Script" pitchFamily="66" charset="0"/>
              <a:ea typeface="STXingkai" pitchFamily="2" charset="-122"/>
            </a:endParaRPr>
          </a:p>
        </p:txBody>
      </p:sp>
      <p:pic>
        <p:nvPicPr>
          <p:cNvPr id="5125" name="Picture 5" descr="http://www.events-in-music.com/images/civil_war_flags_s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2124" y="4071942"/>
            <a:ext cx="2491876" cy="278605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714876" y="4500570"/>
            <a:ext cx="17145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The two border states flags, the Union (left) and the Confederacy (right)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378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The Confederacy liked slavery because they used slaves to grow produce which could be greatly used for trade</a:t>
            </a:r>
          </a:p>
          <a:p>
            <a:pPr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In the Union states, slavery was illegal, but not every civilian was against it</a:t>
            </a:r>
          </a:p>
          <a:p>
            <a:pPr>
              <a:lnSpc>
                <a:spcPct val="90000"/>
              </a:lnSpc>
            </a:pPr>
            <a:r>
              <a:rPr lang="en-GB" altLang="zh-TW" sz="3200" dirty="0" smtClean="0">
                <a:latin typeface="Freestyle Script" pitchFamily="66" charset="0"/>
                <a:ea typeface="STXingkai" pitchFamily="2" charset="-122"/>
              </a:rPr>
              <a:t>Abraham Lincoln was the leader of the Union states and Jefferson Davis was the leader of the Confederacy</a:t>
            </a:r>
          </a:p>
          <a:p>
            <a:pPr>
              <a:lnSpc>
                <a:spcPct val="90000"/>
              </a:lnSpc>
            </a:pPr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Lincoln led his belief to his people that slavery was “monstrous injustice”</a:t>
            </a:r>
            <a:endParaRPr lang="zh-TW" altLang="zh-TW" sz="3200" dirty="0" smtClean="0">
              <a:latin typeface="Freestyle Script" pitchFamily="66" charset="0"/>
              <a:ea typeface="STXingkai" pitchFamily="2" charset="-122"/>
            </a:endParaRPr>
          </a:p>
          <a:p>
            <a:pPr>
              <a:lnSpc>
                <a:spcPct val="90000"/>
              </a:lnSpc>
            </a:pPr>
            <a:endParaRPr lang="en-GB" altLang="zh-TW" sz="3200" dirty="0" smtClean="0">
              <a:latin typeface="Freestyle Script" pitchFamily="66" charset="0"/>
              <a:ea typeface="STXingkai" pitchFamily="2" charset="-122"/>
            </a:endParaRPr>
          </a:p>
        </p:txBody>
      </p:sp>
      <p:pic>
        <p:nvPicPr>
          <p:cNvPr id="4" name="Picture 7" descr="http://www.joeliberal.com/comp18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000504"/>
            <a:ext cx="3619424" cy="23574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00562" y="6357958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Map of Border States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There are many sources which show that the slavery issue was not started by the civil war but the main cause that led to the war</a:t>
            </a:r>
          </a:p>
          <a:p>
            <a:pPr eaLnBrk="1" hangingPunct="1"/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Since the Union States believed in anti-slavery, there were many abolitionists, such as Wendell Philips</a:t>
            </a:r>
          </a:p>
        </p:txBody>
      </p:sp>
      <p:pic>
        <p:nvPicPr>
          <p:cNvPr id="6149" name="Picture 5" descr="http://upload.wikimedia.org/wikipedia/commons/thumb/3/34/Wendell_Phillips_by_Brady.jpg/230px-Wendell_Phillips_by_Brad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357562"/>
            <a:ext cx="2190750" cy="30099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57554" y="635795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Wendell Philips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37880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The 13</a:t>
            </a:r>
            <a:r>
              <a:rPr lang="en-US" altLang="zh-TW" sz="3200" baseline="30000" dirty="0" smtClean="0">
                <a:latin typeface="Freestyle Script" pitchFamily="66" charset="0"/>
                <a:ea typeface="STXingkai" pitchFamily="2" charset="-122"/>
              </a:rPr>
              <a:t>th</a:t>
            </a:r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 Amendment to the US constitution ended the American Civil War</a:t>
            </a:r>
          </a:p>
          <a:p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The 13</a:t>
            </a:r>
            <a:r>
              <a:rPr lang="en-US" altLang="zh-TW" sz="3200" baseline="30000" dirty="0" smtClean="0">
                <a:latin typeface="Freestyle Script" pitchFamily="66" charset="0"/>
                <a:ea typeface="STXingkai" pitchFamily="2" charset="-122"/>
              </a:rPr>
              <a:t>th</a:t>
            </a:r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 Amendment states that no act of slavery shall be accepted by the United States of America</a:t>
            </a:r>
          </a:p>
          <a:p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The amendment was made by Abraham Lincoln, the 16</a:t>
            </a:r>
            <a:r>
              <a:rPr lang="en-US" altLang="zh-TW" sz="3200" baseline="30000" dirty="0" smtClean="0">
                <a:latin typeface="Freestyle Script" pitchFamily="66" charset="0"/>
                <a:ea typeface="STXingkai" pitchFamily="2" charset="-122"/>
              </a:rPr>
              <a:t>th</a:t>
            </a:r>
            <a:r>
              <a:rPr lang="en-US" altLang="zh-TW" sz="3200" dirty="0" smtClean="0">
                <a:latin typeface="Freestyle Script" pitchFamily="66" charset="0"/>
                <a:ea typeface="STXingkai" pitchFamily="2" charset="-122"/>
              </a:rPr>
              <a:t> President of the United States</a:t>
            </a:r>
            <a:endParaRPr lang="zh-TW" altLang="zh-TW" sz="3200" dirty="0" smtClean="0">
              <a:latin typeface="Freestyle Script" pitchFamily="66" charset="0"/>
              <a:ea typeface="STXingkai" pitchFamily="2" charset="-122"/>
            </a:endParaRPr>
          </a:p>
          <a:p>
            <a:endParaRPr lang="zh-TW" altLang="en-US" sz="3200" dirty="0">
              <a:latin typeface="Freestyle Script" pitchFamily="66" charset="0"/>
              <a:ea typeface="STXingkai" pitchFamily="2" charset="-122"/>
            </a:endParaRPr>
          </a:p>
        </p:txBody>
      </p:sp>
      <p:pic>
        <p:nvPicPr>
          <p:cNvPr id="31746" name="Picture 2" descr="http://upload.wikimedia.org/wikipedia/commons/thumb/4/44/Abraham_Lincoln_head_on_shoulders_photo_portrait.jpg/225px-Abraham_Lincoln_head_on_shoulders_photo_portrai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786190"/>
            <a:ext cx="2143125" cy="28098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43306" y="648866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Abraham Lincoln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zh-TW" dirty="0" smtClean="0">
                <a:ea typeface="新細明體" charset="-120"/>
              </a:rPr>
              <a:t>Bibliography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28696"/>
            <a:ext cx="9144000" cy="582930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None/>
            </a:pP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Websites:</a:t>
            </a:r>
          </a:p>
          <a:p>
            <a:pPr eaLnBrk="1" hangingPunct="1"/>
            <a:r>
              <a:rPr lang="en-US" sz="2000" dirty="0" smtClean="0">
                <a:latin typeface="KaiTi" pitchFamily="49" charset="-122"/>
                <a:ea typeface="KaiTi" pitchFamily="49" charset="-122"/>
              </a:rPr>
              <a:t>"What effects did slavery have during the civil war?." </a:t>
            </a:r>
            <a:r>
              <a:rPr lang="en-US" sz="2000" i="1" dirty="0" smtClean="0">
                <a:latin typeface="KaiTi" pitchFamily="49" charset="-122"/>
                <a:ea typeface="KaiTi" pitchFamily="49" charset="-122"/>
              </a:rPr>
              <a:t>Yahoo Answers!</a:t>
            </a: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 Yahoo, Apr. 2009. Web. 6 Oct. 2009 &lt;http://in.answers.yahoo.com/question/index?qid=20090428135630AATu8nV&gt;. &gt;.</a:t>
            </a:r>
          </a:p>
          <a:p>
            <a:pPr eaLnBrk="1" hangingPunct="1"/>
            <a:r>
              <a:rPr lang="en-US" altLang="zh-TW" sz="2000" dirty="0" smtClean="0">
                <a:latin typeface="KaiTi" pitchFamily="49" charset="-122"/>
                <a:ea typeface="KaiTi" pitchFamily="49" charset="-122"/>
              </a:rPr>
              <a:t>American Civil War. Wikipedia. Web. &lt;http://en.wikipedia.org/wiki/American_Civil_War&gt;.</a:t>
            </a:r>
          </a:p>
          <a:p>
            <a:pPr eaLnBrk="1" hangingPunct="1">
              <a:buNone/>
            </a:pPr>
            <a:r>
              <a:rPr lang="en-US" altLang="zh-TW" sz="2000" dirty="0" smtClean="0">
                <a:latin typeface="KaiTi" pitchFamily="49" charset="-122"/>
                <a:ea typeface="KaiTi" pitchFamily="49" charset="-122"/>
              </a:rPr>
              <a:t>Podcasts:</a:t>
            </a:r>
          </a:p>
          <a:p>
            <a:pPr eaLnBrk="1" hangingPunct="1"/>
            <a:r>
              <a:rPr lang="en-US" altLang="zh-TW" sz="2000" dirty="0" smtClean="0">
                <a:latin typeface="KaiTi" pitchFamily="49" charset="-122"/>
                <a:ea typeface="KaiTi" pitchFamily="49" charset="-122"/>
              </a:rPr>
              <a:t>McPherson, James. "Lincoln was "Tried By War"." Talk of the Nation. NPR, Washington, 2008. Web. 5 Oct. 2009 &lt;http://www.npr.org/templates/story/story.php?storyId=95906257&gt;. </a:t>
            </a:r>
          </a:p>
          <a:p>
            <a:pPr eaLnBrk="1" hangingPunct="1">
              <a:buNone/>
            </a:pPr>
            <a:r>
              <a:rPr lang="en-US" altLang="zh-TW" sz="2000" dirty="0" smtClean="0">
                <a:latin typeface="KaiTi" pitchFamily="49" charset="-122"/>
                <a:ea typeface="KaiTi" pitchFamily="49" charset="-122"/>
              </a:rPr>
              <a:t>Books:</a:t>
            </a:r>
          </a:p>
          <a:p>
            <a:pPr eaLnBrk="1" hangingPunct="1"/>
            <a:r>
              <a:rPr lang="en-US" sz="2000" dirty="0" smtClean="0">
                <a:latin typeface="KaiTi" pitchFamily="49" charset="-122"/>
                <a:ea typeface="KaiTi" pitchFamily="49" charset="-122"/>
              </a:rPr>
              <a:t>Catton, Bruce, and James M. McPherson. </a:t>
            </a:r>
            <a:r>
              <a:rPr lang="en-US" sz="2000" i="1" dirty="0" smtClean="0">
                <a:latin typeface="KaiTi" pitchFamily="49" charset="-122"/>
                <a:ea typeface="KaiTi" pitchFamily="49" charset="-122"/>
              </a:rPr>
              <a:t>The Civil War</a:t>
            </a: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. 2004th ed. New York: American Heritage, 1988. Print.</a:t>
            </a:r>
          </a:p>
          <a:p>
            <a:pPr eaLnBrk="1" hangingPunct="1">
              <a:buNone/>
            </a:pP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Newspapers:</a:t>
            </a:r>
          </a:p>
          <a:p>
            <a:pPr eaLnBrk="1" hangingPunct="1"/>
            <a:r>
              <a:rPr lang="en-US" sz="2000" dirty="0" smtClean="0">
                <a:latin typeface="KaiTi" pitchFamily="49" charset="-122"/>
                <a:ea typeface="KaiTi" pitchFamily="49" charset="-122"/>
              </a:rPr>
              <a:t>Dunn, Cyril. "Fighting the American Civil War Again." </a:t>
            </a:r>
            <a:r>
              <a:rPr lang="en-US" sz="2000" i="1" dirty="0" smtClean="0">
                <a:latin typeface="KaiTi" pitchFamily="49" charset="-122"/>
                <a:ea typeface="KaiTi" pitchFamily="49" charset="-122"/>
              </a:rPr>
              <a:t>The Age</a:t>
            </a: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 11 Feb. 1961: 2. Print.</a:t>
            </a:r>
          </a:p>
          <a:p>
            <a:pPr eaLnBrk="1" hangingPunct="1"/>
            <a:r>
              <a:rPr lang="en-US" sz="2000" dirty="0" smtClean="0">
                <a:latin typeface="KaiTi" pitchFamily="49" charset="-122"/>
                <a:ea typeface="KaiTi" pitchFamily="49" charset="-122"/>
              </a:rPr>
              <a:t>Harvey, Charles M. ""The American Civil War"." </a:t>
            </a:r>
            <a:r>
              <a:rPr lang="en-US" sz="2000" i="1" dirty="0" smtClean="0">
                <a:latin typeface="KaiTi" pitchFamily="49" charset="-122"/>
                <a:ea typeface="KaiTi" pitchFamily="49" charset="-122"/>
              </a:rPr>
              <a:t>The New York Times</a:t>
            </a: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 24 Sep. 1910: BR3. Print.</a:t>
            </a:r>
          </a:p>
          <a:p>
            <a:pPr eaLnBrk="1" hangingPunct="1"/>
            <a:r>
              <a:rPr lang="en-US" sz="2000" dirty="0" smtClean="0">
                <a:latin typeface="KaiTi" pitchFamily="49" charset="-122"/>
                <a:ea typeface="KaiTi" pitchFamily="49" charset="-122"/>
              </a:rPr>
              <a:t>"Slavery Blocking the way." </a:t>
            </a:r>
            <a:r>
              <a:rPr lang="en-US" sz="2000" i="1" dirty="0" smtClean="0">
                <a:latin typeface="KaiTi" pitchFamily="49" charset="-122"/>
                <a:ea typeface="KaiTi" pitchFamily="49" charset="-122"/>
              </a:rPr>
              <a:t>Harper Weekly</a:t>
            </a:r>
            <a:r>
              <a:rPr lang="en-US" sz="2000" dirty="0" smtClean="0">
                <a:latin typeface="KaiTi" pitchFamily="49" charset="-122"/>
                <a:ea typeface="KaiTi" pitchFamily="49" charset="-122"/>
              </a:rPr>
              <a:t> 24 Jan. 1910: 50. Print.</a:t>
            </a:r>
            <a:endParaRPr lang="en-US" altLang="zh-TW" sz="2000" dirty="0" smtClean="0">
              <a:latin typeface="KaiTi" pitchFamily="49" charset="-122"/>
              <a:ea typeface="KaiT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n">
  <a:themeElements>
    <a:clrScheme name="Fan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Fan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an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231</TotalTime>
  <Words>251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Fan</vt:lpstr>
      <vt:lpstr>American Civil War - Slavery</vt:lpstr>
      <vt:lpstr>Slide 2</vt:lpstr>
      <vt:lpstr>Slide 3</vt:lpstr>
      <vt:lpstr>Slide 4</vt:lpstr>
      <vt:lpstr>Slide 5</vt:lpstr>
      <vt:lpstr>Bibliography</vt:lpstr>
    </vt:vector>
  </TitlesOfParts>
  <Company>wis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Civil War - Slavery</dc:title>
  <dc:creator>hugo_cheng</dc:creator>
  <cp:lastModifiedBy>Teacher</cp:lastModifiedBy>
  <cp:revision>19</cp:revision>
  <dcterms:created xsi:type="dcterms:W3CDTF">2009-09-30T01:27:34Z</dcterms:created>
  <dcterms:modified xsi:type="dcterms:W3CDTF">2009-10-09T03:31:30Z</dcterms:modified>
</cp:coreProperties>
</file>